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6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5" r:id="rId9"/>
    <p:sldId id="267" r:id="rId10"/>
    <p:sldId id="263" r:id="rId11"/>
    <p:sldId id="264" r:id="rId12"/>
    <p:sldId id="268" r:id="rId13"/>
  </p:sldIdLst>
  <p:sldSz cx="12192000" cy="6858000"/>
  <p:notesSz cx="12192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F5F5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173" autoAdjust="0"/>
    <p:restoredTop sz="93447" autoAdjust="0"/>
  </p:normalViewPr>
  <p:slideViewPr>
    <p:cSldViewPr>
      <p:cViewPr varScale="1">
        <p:scale>
          <a:sx n="113" d="100"/>
          <a:sy n="113" d="100"/>
        </p:scale>
        <p:origin x="672" y="11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52832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6905625" y="0"/>
            <a:ext cx="52832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C7CE40-4A35-4AF0-A9BE-E8C076CB05B7}" type="datetimeFigureOut">
              <a:rPr lang="en-ID" smtClean="0"/>
              <a:t>15/12/2023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038600" y="857250"/>
            <a:ext cx="4114800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1219200" y="3300413"/>
            <a:ext cx="97536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52832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6905625" y="6513513"/>
            <a:ext cx="52832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7425D6-1095-4AD4-8B63-17204F7334BD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581220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E7425D6-1095-4AD4-8B63-17204F7334BD}" type="slidenum">
              <a:rPr lang="en-ID" smtClean="0"/>
              <a:t>1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8889067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BTM.png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1803405"/>
            <a:ext cx="9448800" cy="1825096"/>
          </a:xfrm>
        </p:spPr>
        <p:txBody>
          <a:bodyPr anchor="b">
            <a:normAutofit/>
          </a:bodyPr>
          <a:lstStyle>
            <a:lvl1pPr algn="l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32201"/>
            <a:ext cx="9448800" cy="685800"/>
          </a:xfrm>
        </p:spPr>
        <p:txBody>
          <a:bodyPr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909561" y="4314328"/>
            <a:ext cx="2910840" cy="374642"/>
          </a:xfrm>
        </p:spPr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371600" y="4323845"/>
            <a:ext cx="6400800" cy="365125"/>
          </a:xfrm>
        </p:spPr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7200" y="1430866"/>
            <a:ext cx="2743200" cy="365125"/>
          </a:xfrm>
        </p:spPr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49996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77" y="4697360"/>
            <a:ext cx="10822034" cy="81935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81727" y="941439"/>
            <a:ext cx="10821840" cy="3478161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5516715"/>
            <a:ext cx="10820400" cy="701969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879268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2"/>
            <a:ext cx="10820400" cy="2802467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9133"/>
            <a:ext cx="10130516" cy="999067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87228807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 descr="C0-HD-BTM.png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67" y="753533"/>
            <a:ext cx="10151533" cy="2604495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303865" y="3365556"/>
            <a:ext cx="9592736" cy="44444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959862"/>
            <a:ext cx="10151533" cy="679871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  <p:sp>
        <p:nvSpPr>
          <p:cNvPr id="9" name="TextBox 8"/>
          <p:cNvSpPr txBox="1"/>
          <p:nvPr/>
        </p:nvSpPr>
        <p:spPr>
          <a:xfrm>
            <a:off x="476250" y="93345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984230" y="270129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802992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95" y="1124701"/>
            <a:ext cx="10146186" cy="251183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8315"/>
            <a:ext cx="10144654" cy="999885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78883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8883"/>
            <a:ext cx="6991492" cy="365125"/>
          </a:xfrm>
        </p:spPr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9638920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2895600" y="761999"/>
            <a:ext cx="8610599" cy="130386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685800" y="2202080"/>
            <a:ext cx="3456432" cy="61732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685799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68800" y="2201333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366858" y="2904067"/>
            <a:ext cx="3456432" cy="331461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51800" y="2192866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8051801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94808462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599" cy="12954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688618" y="4191000"/>
            <a:ext cx="3451582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688618" y="2362200"/>
            <a:ext cx="3451582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688618" y="4873764"/>
            <a:ext cx="3451582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74263" y="4191000"/>
            <a:ext cx="3448935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374263" y="2362200"/>
            <a:ext cx="3448936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374264" y="4873763"/>
            <a:ext cx="344893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49731" y="4191000"/>
            <a:ext cx="3456469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049855" y="2362200"/>
            <a:ext cx="3447878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8049731" y="4873761"/>
            <a:ext cx="345244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803114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194559"/>
            <a:ext cx="10820400" cy="40241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87220004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48800" y="745066"/>
            <a:ext cx="2057400" cy="3903133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24466" y="745067"/>
            <a:ext cx="8204201" cy="39031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79941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0"/>
            <a:ext cx="6991492" cy="365125"/>
          </a:xfrm>
        </p:spPr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43757891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3633978" y="2241930"/>
            <a:ext cx="4924043" cy="20878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400" b="1" i="0">
                <a:solidFill>
                  <a:srgbClr val="202429"/>
                </a:solidFill>
                <a:latin typeface="Ebrima"/>
                <a:cs typeface="Ebrim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828800" y="3840480"/>
            <a:ext cx="85344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600" b="0" i="0">
                <a:solidFill>
                  <a:srgbClr val="42494B"/>
                </a:solidFill>
                <a:latin typeface="Ebrima"/>
                <a:cs typeface="Ebrima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12/15/2023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32960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0847413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3"/>
            <a:ext cx="10820399" cy="2801935"/>
          </a:xfrm>
        </p:spPr>
        <p:txBody>
          <a:bodyPr anchor="b">
            <a:normAutofit/>
          </a:bodyPr>
          <a:lstStyle>
            <a:lvl1pPr algn="r"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467" y="3641725"/>
            <a:ext cx="10490200" cy="955675"/>
          </a:xfrm>
        </p:spPr>
        <p:txBody>
          <a:bodyPr>
            <a:normAutofit/>
          </a:bodyPr>
          <a:lstStyle>
            <a:lvl1pPr marL="0" indent="0" algn="r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1"/>
            <a:ext cx="6991492" cy="364065"/>
          </a:xfrm>
        </p:spPr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2814016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2194559"/>
            <a:ext cx="5334000" cy="40241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194559"/>
            <a:ext cx="5334000" cy="40241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0187161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600" cy="12954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9" y="2183802"/>
            <a:ext cx="5079991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5800" y="3132666"/>
            <a:ext cx="5311775" cy="308601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00800" y="2183802"/>
            <a:ext cx="5105400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3132666"/>
            <a:ext cx="5334000" cy="308601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603855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849054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3746914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411480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95582" y="746759"/>
            <a:ext cx="6510618" cy="5471925"/>
          </a:xfrm>
        </p:spPr>
        <p:txBody>
          <a:bodyPr anchor="ctr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411480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847559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687324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861238" y="751241"/>
            <a:ext cx="3644962" cy="546744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687324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539725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TOP.png"/>
          <p:cNvPicPr>
            <a:picLocks noChangeAspect="1"/>
          </p:cNvPicPr>
          <p:nvPr/>
        </p:nvPicPr>
        <p:blipFill>
          <a:blip r:embed="rId20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0"/>
            <a:ext cx="12192000" cy="14414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95600" y="764373"/>
            <a:ext cx="8610600" cy="12930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194560"/>
            <a:ext cx="10820400" cy="40241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95360" y="6356350"/>
            <a:ext cx="29108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6355845"/>
            <a:ext cx="7772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38100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86780937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  <p:sldLayoutId id="2147483678" r:id="rId12"/>
    <p:sldLayoutId id="2147483679" r:id="rId13"/>
    <p:sldLayoutId id="2147483680" r:id="rId14"/>
    <p:sldLayoutId id="2147483681" r:id="rId15"/>
    <p:sldLayoutId id="2147483682" r:id="rId16"/>
    <p:sldLayoutId id="2147483683" r:id="rId17"/>
    <p:sldLayoutId id="2147483684" r:id="rId18"/>
  </p:sldLayoutIdLst>
  <p:txStyles>
    <p:titleStyle>
      <a:lvl1pPr algn="r" defTabSz="914400" rtl="0" eaLnBrk="1" latinLnBrk="0" hangingPunct="1">
        <a:lnSpc>
          <a:spcPct val="90000"/>
        </a:lnSpc>
        <a:spcBef>
          <a:spcPct val="0"/>
        </a:spcBef>
        <a:buNone/>
        <a:defRPr sz="40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5" Type="http://schemas.openxmlformats.org/officeDocument/2006/relationships/image" Target="../media/image5.png"/><Relationship Id="rId4" Type="http://schemas.openxmlformats.org/officeDocument/2006/relationships/image" Target="../media/image4.png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chat.openai.com/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object 2"/>
          <p:cNvPicPr/>
          <p:nvPr/>
        </p:nvPicPr>
        <p:blipFill>
          <a:blip r:embed="rId3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868680" y="12699"/>
            <a:ext cx="1841245" cy="6845300"/>
          </a:xfrm>
          <a:prstGeom prst="rect">
            <a:avLst/>
          </a:prstGeom>
        </p:spPr>
      </p:pic>
      <p:grpSp>
        <p:nvGrpSpPr>
          <p:cNvPr id="3" name="object 3"/>
          <p:cNvGrpSpPr/>
          <p:nvPr/>
        </p:nvGrpSpPr>
        <p:grpSpPr>
          <a:xfrm>
            <a:off x="975931" y="0"/>
            <a:ext cx="10214039" cy="6845301"/>
            <a:chOff x="1109281" y="-4762"/>
            <a:chExt cx="10214610" cy="6867525"/>
          </a:xfrm>
        </p:grpSpPr>
        <p:pic>
          <p:nvPicPr>
            <p:cNvPr id="4" name="object 4"/>
            <p:cNvPicPr/>
            <p:nvPr/>
          </p:nvPicPr>
          <p:blipFill>
            <a:blip r:embed="rId4" cstate="email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9482074" y="12699"/>
              <a:ext cx="1841246" cy="6845300"/>
            </a:xfrm>
            <a:prstGeom prst="rect">
              <a:avLst/>
            </a:prstGeom>
          </p:spPr>
        </p:pic>
        <p:sp>
          <p:nvSpPr>
            <p:cNvPr id="5" name="object 5"/>
            <p:cNvSpPr/>
            <p:nvPr/>
          </p:nvSpPr>
          <p:spPr>
            <a:xfrm>
              <a:off x="1114044" y="0"/>
              <a:ext cx="9964420" cy="6858000"/>
            </a:xfrm>
            <a:custGeom>
              <a:avLst/>
              <a:gdLst/>
              <a:ahLst/>
              <a:cxnLst/>
              <a:rect l="l" t="t" r="r" b="b"/>
              <a:pathLst>
                <a:path w="9964420" h="6858000">
                  <a:moveTo>
                    <a:pt x="8368030" y="0"/>
                  </a:moveTo>
                  <a:lnTo>
                    <a:pt x="1595882" y="0"/>
                  </a:lnTo>
                  <a:lnTo>
                    <a:pt x="1459230" y="130301"/>
                  </a:lnTo>
                  <a:lnTo>
                    <a:pt x="1425158" y="164703"/>
                  </a:lnTo>
                  <a:lnTo>
                    <a:pt x="1391420" y="199433"/>
                  </a:lnTo>
                  <a:lnTo>
                    <a:pt x="1358018" y="234488"/>
                  </a:lnTo>
                  <a:lnTo>
                    <a:pt x="1324955" y="269866"/>
                  </a:lnTo>
                  <a:lnTo>
                    <a:pt x="1292232" y="305564"/>
                  </a:lnTo>
                  <a:lnTo>
                    <a:pt x="1259853" y="341579"/>
                  </a:lnTo>
                  <a:lnTo>
                    <a:pt x="1227820" y="377909"/>
                  </a:lnTo>
                  <a:lnTo>
                    <a:pt x="1196136" y="414552"/>
                  </a:lnTo>
                  <a:lnTo>
                    <a:pt x="1164804" y="451504"/>
                  </a:lnTo>
                  <a:lnTo>
                    <a:pt x="1133825" y="488764"/>
                  </a:lnTo>
                  <a:lnTo>
                    <a:pt x="1103204" y="526328"/>
                  </a:lnTo>
                  <a:lnTo>
                    <a:pt x="1072941" y="564194"/>
                  </a:lnTo>
                  <a:lnTo>
                    <a:pt x="1043040" y="602359"/>
                  </a:lnTo>
                  <a:lnTo>
                    <a:pt x="1013504" y="640821"/>
                  </a:lnTo>
                  <a:lnTo>
                    <a:pt x="984335" y="679577"/>
                  </a:lnTo>
                  <a:lnTo>
                    <a:pt x="955535" y="718625"/>
                  </a:lnTo>
                  <a:lnTo>
                    <a:pt x="927108" y="757961"/>
                  </a:lnTo>
                  <a:lnTo>
                    <a:pt x="899056" y="797584"/>
                  </a:lnTo>
                  <a:lnTo>
                    <a:pt x="871381" y="837491"/>
                  </a:lnTo>
                  <a:lnTo>
                    <a:pt x="844086" y="877679"/>
                  </a:lnTo>
                  <a:lnTo>
                    <a:pt x="817173" y="918146"/>
                  </a:lnTo>
                  <a:lnTo>
                    <a:pt x="790646" y="958888"/>
                  </a:lnTo>
                  <a:lnTo>
                    <a:pt x="764507" y="999904"/>
                  </a:lnTo>
                  <a:lnTo>
                    <a:pt x="738759" y="1041190"/>
                  </a:lnTo>
                  <a:lnTo>
                    <a:pt x="713403" y="1082745"/>
                  </a:lnTo>
                  <a:lnTo>
                    <a:pt x="688443" y="1124565"/>
                  </a:lnTo>
                  <a:lnTo>
                    <a:pt x="663881" y="1166648"/>
                  </a:lnTo>
                  <a:lnTo>
                    <a:pt x="639721" y="1208992"/>
                  </a:lnTo>
                  <a:lnTo>
                    <a:pt x="615963" y="1251593"/>
                  </a:lnTo>
                  <a:lnTo>
                    <a:pt x="592612" y="1294450"/>
                  </a:lnTo>
                  <a:lnTo>
                    <a:pt x="569669" y="1337559"/>
                  </a:lnTo>
                  <a:lnTo>
                    <a:pt x="547138" y="1380918"/>
                  </a:lnTo>
                  <a:lnTo>
                    <a:pt x="525021" y="1424525"/>
                  </a:lnTo>
                  <a:lnTo>
                    <a:pt x="503319" y="1468376"/>
                  </a:lnTo>
                  <a:lnTo>
                    <a:pt x="482038" y="1512469"/>
                  </a:lnTo>
                  <a:lnTo>
                    <a:pt x="461177" y="1556802"/>
                  </a:lnTo>
                  <a:lnTo>
                    <a:pt x="440741" y="1601372"/>
                  </a:lnTo>
                  <a:lnTo>
                    <a:pt x="420732" y="1646177"/>
                  </a:lnTo>
                  <a:lnTo>
                    <a:pt x="401153" y="1691213"/>
                  </a:lnTo>
                  <a:lnTo>
                    <a:pt x="382005" y="1736478"/>
                  </a:lnTo>
                  <a:lnTo>
                    <a:pt x="363292" y="1781970"/>
                  </a:lnTo>
                  <a:lnTo>
                    <a:pt x="345017" y="1827686"/>
                  </a:lnTo>
                  <a:lnTo>
                    <a:pt x="327181" y="1873623"/>
                  </a:lnTo>
                  <a:lnTo>
                    <a:pt x="309788" y="1919779"/>
                  </a:lnTo>
                  <a:lnTo>
                    <a:pt x="292839" y="1966152"/>
                  </a:lnTo>
                  <a:lnTo>
                    <a:pt x="276339" y="2012738"/>
                  </a:lnTo>
                  <a:lnTo>
                    <a:pt x="260289" y="2059535"/>
                  </a:lnTo>
                  <a:lnTo>
                    <a:pt x="244692" y="2106540"/>
                  </a:lnTo>
                  <a:lnTo>
                    <a:pt x="229550" y="2153751"/>
                  </a:lnTo>
                  <a:lnTo>
                    <a:pt x="214866" y="2201165"/>
                  </a:lnTo>
                  <a:lnTo>
                    <a:pt x="200643" y="2248780"/>
                  </a:lnTo>
                  <a:lnTo>
                    <a:pt x="186883" y="2296593"/>
                  </a:lnTo>
                  <a:lnTo>
                    <a:pt x="173589" y="2344602"/>
                  </a:lnTo>
                  <a:lnTo>
                    <a:pt x="160764" y="2392803"/>
                  </a:lnTo>
                  <a:lnTo>
                    <a:pt x="148410" y="2441194"/>
                  </a:lnTo>
                  <a:lnTo>
                    <a:pt x="136529" y="2489774"/>
                  </a:lnTo>
                  <a:lnTo>
                    <a:pt x="125125" y="2538538"/>
                  </a:lnTo>
                  <a:lnTo>
                    <a:pt x="114200" y="2587484"/>
                  </a:lnTo>
                  <a:lnTo>
                    <a:pt x="103756" y="2636610"/>
                  </a:lnTo>
                  <a:lnTo>
                    <a:pt x="93796" y="2685914"/>
                  </a:lnTo>
                  <a:lnTo>
                    <a:pt x="84323" y="2735392"/>
                  </a:lnTo>
                  <a:lnTo>
                    <a:pt x="75339" y="2785043"/>
                  </a:lnTo>
                  <a:lnTo>
                    <a:pt x="66848" y="2834862"/>
                  </a:lnTo>
                  <a:lnTo>
                    <a:pt x="58850" y="2884849"/>
                  </a:lnTo>
                  <a:lnTo>
                    <a:pt x="51350" y="2934999"/>
                  </a:lnTo>
                  <a:lnTo>
                    <a:pt x="44349" y="2985312"/>
                  </a:lnTo>
                  <a:lnTo>
                    <a:pt x="37851" y="3035783"/>
                  </a:lnTo>
                  <a:lnTo>
                    <a:pt x="31858" y="3086411"/>
                  </a:lnTo>
                  <a:lnTo>
                    <a:pt x="26372" y="3137193"/>
                  </a:lnTo>
                  <a:lnTo>
                    <a:pt x="21396" y="3188126"/>
                  </a:lnTo>
                  <a:lnTo>
                    <a:pt x="16933" y="3239208"/>
                  </a:lnTo>
                  <a:lnTo>
                    <a:pt x="12986" y="3290435"/>
                  </a:lnTo>
                  <a:lnTo>
                    <a:pt x="9556" y="3341806"/>
                  </a:lnTo>
                  <a:lnTo>
                    <a:pt x="6647" y="3393318"/>
                  </a:lnTo>
                  <a:lnTo>
                    <a:pt x="4261" y="3444969"/>
                  </a:lnTo>
                  <a:lnTo>
                    <a:pt x="2400" y="3496755"/>
                  </a:lnTo>
                  <a:lnTo>
                    <a:pt x="1068" y="3548674"/>
                  </a:lnTo>
                  <a:lnTo>
                    <a:pt x="267" y="3600723"/>
                  </a:lnTo>
                  <a:lnTo>
                    <a:pt x="0" y="3652901"/>
                  </a:lnTo>
                  <a:lnTo>
                    <a:pt x="268" y="3705167"/>
                  </a:lnTo>
                  <a:lnTo>
                    <a:pt x="1072" y="3757305"/>
                  </a:lnTo>
                  <a:lnTo>
                    <a:pt x="2409" y="3809313"/>
                  </a:lnTo>
                  <a:lnTo>
                    <a:pt x="4276" y="3861187"/>
                  </a:lnTo>
                  <a:lnTo>
                    <a:pt x="6671" y="3912925"/>
                  </a:lnTo>
                  <a:lnTo>
                    <a:pt x="9591" y="3964524"/>
                  </a:lnTo>
                  <a:lnTo>
                    <a:pt x="13033" y="4015983"/>
                  </a:lnTo>
                  <a:lnTo>
                    <a:pt x="16995" y="4067297"/>
                  </a:lnTo>
                  <a:lnTo>
                    <a:pt x="21474" y="4118466"/>
                  </a:lnTo>
                  <a:lnTo>
                    <a:pt x="26468" y="4169485"/>
                  </a:lnTo>
                  <a:lnTo>
                    <a:pt x="31973" y="4220352"/>
                  </a:lnTo>
                  <a:lnTo>
                    <a:pt x="37988" y="4271065"/>
                  </a:lnTo>
                  <a:lnTo>
                    <a:pt x="44510" y="4321621"/>
                  </a:lnTo>
                  <a:lnTo>
                    <a:pt x="51536" y="4372018"/>
                  </a:lnTo>
                  <a:lnTo>
                    <a:pt x="59063" y="4422253"/>
                  </a:lnTo>
                  <a:lnTo>
                    <a:pt x="67089" y="4472323"/>
                  </a:lnTo>
                  <a:lnTo>
                    <a:pt x="75611" y="4522225"/>
                  </a:lnTo>
                  <a:lnTo>
                    <a:pt x="84627" y="4571957"/>
                  </a:lnTo>
                  <a:lnTo>
                    <a:pt x="94134" y="4621517"/>
                  </a:lnTo>
                  <a:lnTo>
                    <a:pt x="104129" y="4670902"/>
                  </a:lnTo>
                  <a:lnTo>
                    <a:pt x="114610" y="4720109"/>
                  </a:lnTo>
                  <a:lnTo>
                    <a:pt x="125574" y="4769135"/>
                  </a:lnTo>
                  <a:lnTo>
                    <a:pt x="137018" y="4817978"/>
                  </a:lnTo>
                  <a:lnTo>
                    <a:pt x="148941" y="4866636"/>
                  </a:lnTo>
                  <a:lnTo>
                    <a:pt x="161339" y="4915105"/>
                  </a:lnTo>
                  <a:lnTo>
                    <a:pt x="174209" y="4963383"/>
                  </a:lnTo>
                  <a:lnTo>
                    <a:pt x="187550" y="5011468"/>
                  </a:lnTo>
                  <a:lnTo>
                    <a:pt x="201358" y="5059356"/>
                  </a:lnTo>
                  <a:lnTo>
                    <a:pt x="215631" y="5107046"/>
                  </a:lnTo>
                  <a:lnTo>
                    <a:pt x="230366" y="5154534"/>
                  </a:lnTo>
                  <a:lnTo>
                    <a:pt x="245560" y="5201819"/>
                  </a:lnTo>
                  <a:lnTo>
                    <a:pt x="261212" y="5248896"/>
                  </a:lnTo>
                  <a:lnTo>
                    <a:pt x="277318" y="5295765"/>
                  </a:lnTo>
                  <a:lnTo>
                    <a:pt x="293876" y="5342421"/>
                  </a:lnTo>
                  <a:lnTo>
                    <a:pt x="310882" y="5388863"/>
                  </a:lnTo>
                  <a:lnTo>
                    <a:pt x="328336" y="5435088"/>
                  </a:lnTo>
                  <a:lnTo>
                    <a:pt x="346233" y="5481094"/>
                  </a:lnTo>
                  <a:lnTo>
                    <a:pt x="364572" y="5526876"/>
                  </a:lnTo>
                  <a:lnTo>
                    <a:pt x="383349" y="5572434"/>
                  </a:lnTo>
                  <a:lnTo>
                    <a:pt x="402562" y="5617765"/>
                  </a:lnTo>
                  <a:lnTo>
                    <a:pt x="422209" y="5662865"/>
                  </a:lnTo>
                  <a:lnTo>
                    <a:pt x="442286" y="5707732"/>
                  </a:lnTo>
                  <a:lnTo>
                    <a:pt x="462792" y="5752364"/>
                  </a:lnTo>
                  <a:lnTo>
                    <a:pt x="483723" y="5796758"/>
                  </a:lnTo>
                  <a:lnTo>
                    <a:pt x="505077" y="5840911"/>
                  </a:lnTo>
                  <a:lnTo>
                    <a:pt x="526852" y="5884821"/>
                  </a:lnTo>
                  <a:lnTo>
                    <a:pt x="549044" y="5928485"/>
                  </a:lnTo>
                  <a:lnTo>
                    <a:pt x="571652" y="5971901"/>
                  </a:lnTo>
                  <a:lnTo>
                    <a:pt x="594672" y="6015065"/>
                  </a:lnTo>
                  <a:lnTo>
                    <a:pt x="618101" y="6057976"/>
                  </a:lnTo>
                  <a:lnTo>
                    <a:pt x="641938" y="6100630"/>
                  </a:lnTo>
                  <a:lnTo>
                    <a:pt x="666180" y="6143025"/>
                  </a:lnTo>
                  <a:lnTo>
                    <a:pt x="690824" y="6185159"/>
                  </a:lnTo>
                  <a:lnTo>
                    <a:pt x="715867" y="6227028"/>
                  </a:lnTo>
                  <a:lnTo>
                    <a:pt x="741307" y="6268631"/>
                  </a:lnTo>
                  <a:lnTo>
                    <a:pt x="767141" y="6309964"/>
                  </a:lnTo>
                  <a:lnTo>
                    <a:pt x="793367" y="6351025"/>
                  </a:lnTo>
                  <a:lnTo>
                    <a:pt x="819982" y="6391811"/>
                  </a:lnTo>
                  <a:lnTo>
                    <a:pt x="846983" y="6432320"/>
                  </a:lnTo>
                  <a:lnTo>
                    <a:pt x="874367" y="6472549"/>
                  </a:lnTo>
                  <a:lnTo>
                    <a:pt x="902133" y="6512496"/>
                  </a:lnTo>
                  <a:lnTo>
                    <a:pt x="930278" y="6552157"/>
                  </a:lnTo>
                  <a:lnTo>
                    <a:pt x="958798" y="6591531"/>
                  </a:lnTo>
                  <a:lnTo>
                    <a:pt x="987691" y="6630614"/>
                  </a:lnTo>
                  <a:lnTo>
                    <a:pt x="1016955" y="6669404"/>
                  </a:lnTo>
                  <a:lnTo>
                    <a:pt x="1046587" y="6707899"/>
                  </a:lnTo>
                  <a:lnTo>
                    <a:pt x="1076585" y="6746095"/>
                  </a:lnTo>
                  <a:lnTo>
                    <a:pt x="1106945" y="6783990"/>
                  </a:lnTo>
                  <a:lnTo>
                    <a:pt x="1137666" y="6821582"/>
                  </a:lnTo>
                  <a:lnTo>
                    <a:pt x="1169162" y="6857999"/>
                  </a:lnTo>
                  <a:lnTo>
                    <a:pt x="8794750" y="6857999"/>
                  </a:lnTo>
                  <a:lnTo>
                    <a:pt x="8826246" y="6821582"/>
                  </a:lnTo>
                  <a:lnTo>
                    <a:pt x="8856966" y="6783990"/>
                  </a:lnTo>
                  <a:lnTo>
                    <a:pt x="8887326" y="6746095"/>
                  </a:lnTo>
                  <a:lnTo>
                    <a:pt x="8917324" y="6707899"/>
                  </a:lnTo>
                  <a:lnTo>
                    <a:pt x="8946956" y="6669404"/>
                  </a:lnTo>
                  <a:lnTo>
                    <a:pt x="8976220" y="6630614"/>
                  </a:lnTo>
                  <a:lnTo>
                    <a:pt x="9005113" y="6591531"/>
                  </a:lnTo>
                  <a:lnTo>
                    <a:pt x="9033633" y="6552157"/>
                  </a:lnTo>
                  <a:lnTo>
                    <a:pt x="9061778" y="6512496"/>
                  </a:lnTo>
                  <a:lnTo>
                    <a:pt x="9089544" y="6472549"/>
                  </a:lnTo>
                  <a:lnTo>
                    <a:pt x="9116928" y="6432320"/>
                  </a:lnTo>
                  <a:lnTo>
                    <a:pt x="9143929" y="6391811"/>
                  </a:lnTo>
                  <a:lnTo>
                    <a:pt x="9170544" y="6351025"/>
                  </a:lnTo>
                  <a:lnTo>
                    <a:pt x="9196770" y="6309964"/>
                  </a:lnTo>
                  <a:lnTo>
                    <a:pt x="9222604" y="6268631"/>
                  </a:lnTo>
                  <a:lnTo>
                    <a:pt x="9248044" y="6227028"/>
                  </a:lnTo>
                  <a:lnTo>
                    <a:pt x="9273087" y="6185159"/>
                  </a:lnTo>
                  <a:lnTo>
                    <a:pt x="9297731" y="6143025"/>
                  </a:lnTo>
                  <a:lnTo>
                    <a:pt x="9321973" y="6100630"/>
                  </a:lnTo>
                  <a:lnTo>
                    <a:pt x="9345810" y="6057976"/>
                  </a:lnTo>
                  <a:lnTo>
                    <a:pt x="9369239" y="6015065"/>
                  </a:lnTo>
                  <a:lnTo>
                    <a:pt x="9392259" y="5971901"/>
                  </a:lnTo>
                  <a:lnTo>
                    <a:pt x="9414867" y="5928485"/>
                  </a:lnTo>
                  <a:lnTo>
                    <a:pt x="9437059" y="5884821"/>
                  </a:lnTo>
                  <a:lnTo>
                    <a:pt x="9458834" y="5840911"/>
                  </a:lnTo>
                  <a:lnTo>
                    <a:pt x="9480188" y="5796758"/>
                  </a:lnTo>
                  <a:lnTo>
                    <a:pt x="9501119" y="5752364"/>
                  </a:lnTo>
                  <a:lnTo>
                    <a:pt x="9521625" y="5707732"/>
                  </a:lnTo>
                  <a:lnTo>
                    <a:pt x="9541702" y="5662865"/>
                  </a:lnTo>
                  <a:lnTo>
                    <a:pt x="9561349" y="5617765"/>
                  </a:lnTo>
                  <a:lnTo>
                    <a:pt x="9580562" y="5572434"/>
                  </a:lnTo>
                  <a:lnTo>
                    <a:pt x="9599339" y="5526876"/>
                  </a:lnTo>
                  <a:lnTo>
                    <a:pt x="9617678" y="5481094"/>
                  </a:lnTo>
                  <a:lnTo>
                    <a:pt x="9635575" y="5435088"/>
                  </a:lnTo>
                  <a:lnTo>
                    <a:pt x="9653029" y="5388863"/>
                  </a:lnTo>
                  <a:lnTo>
                    <a:pt x="9670035" y="5342421"/>
                  </a:lnTo>
                  <a:lnTo>
                    <a:pt x="9686593" y="5295765"/>
                  </a:lnTo>
                  <a:lnTo>
                    <a:pt x="9702699" y="5248896"/>
                  </a:lnTo>
                  <a:lnTo>
                    <a:pt x="9718351" y="5201819"/>
                  </a:lnTo>
                  <a:lnTo>
                    <a:pt x="9733545" y="5154534"/>
                  </a:lnTo>
                  <a:lnTo>
                    <a:pt x="9748280" y="5107046"/>
                  </a:lnTo>
                  <a:lnTo>
                    <a:pt x="9762553" y="5059356"/>
                  </a:lnTo>
                  <a:lnTo>
                    <a:pt x="9776361" y="5011468"/>
                  </a:lnTo>
                  <a:lnTo>
                    <a:pt x="9789702" y="4963383"/>
                  </a:lnTo>
                  <a:lnTo>
                    <a:pt x="9802572" y="4915105"/>
                  </a:lnTo>
                  <a:lnTo>
                    <a:pt x="9814970" y="4866636"/>
                  </a:lnTo>
                  <a:lnTo>
                    <a:pt x="9826893" y="4817978"/>
                  </a:lnTo>
                  <a:lnTo>
                    <a:pt x="9838337" y="4769135"/>
                  </a:lnTo>
                  <a:lnTo>
                    <a:pt x="9849301" y="4720109"/>
                  </a:lnTo>
                  <a:lnTo>
                    <a:pt x="9859782" y="4670902"/>
                  </a:lnTo>
                  <a:lnTo>
                    <a:pt x="9869777" y="4621517"/>
                  </a:lnTo>
                  <a:lnTo>
                    <a:pt x="9879284" y="4571957"/>
                  </a:lnTo>
                  <a:lnTo>
                    <a:pt x="9888300" y="4522225"/>
                  </a:lnTo>
                  <a:lnTo>
                    <a:pt x="9896822" y="4472323"/>
                  </a:lnTo>
                  <a:lnTo>
                    <a:pt x="9904848" y="4422253"/>
                  </a:lnTo>
                  <a:lnTo>
                    <a:pt x="9912375" y="4372018"/>
                  </a:lnTo>
                  <a:lnTo>
                    <a:pt x="9919401" y="4321621"/>
                  </a:lnTo>
                  <a:lnTo>
                    <a:pt x="9925923" y="4271065"/>
                  </a:lnTo>
                  <a:lnTo>
                    <a:pt x="9931938" y="4220352"/>
                  </a:lnTo>
                  <a:lnTo>
                    <a:pt x="9937443" y="4169485"/>
                  </a:lnTo>
                  <a:lnTo>
                    <a:pt x="9942437" y="4118466"/>
                  </a:lnTo>
                  <a:lnTo>
                    <a:pt x="9946916" y="4067297"/>
                  </a:lnTo>
                  <a:lnTo>
                    <a:pt x="9950878" y="4015983"/>
                  </a:lnTo>
                  <a:lnTo>
                    <a:pt x="9954320" y="3964524"/>
                  </a:lnTo>
                  <a:lnTo>
                    <a:pt x="9957240" y="3912925"/>
                  </a:lnTo>
                  <a:lnTo>
                    <a:pt x="9959635" y="3861187"/>
                  </a:lnTo>
                  <a:lnTo>
                    <a:pt x="9961502" y="3809313"/>
                  </a:lnTo>
                  <a:lnTo>
                    <a:pt x="9962839" y="3757305"/>
                  </a:lnTo>
                  <a:lnTo>
                    <a:pt x="9963643" y="3705167"/>
                  </a:lnTo>
                  <a:lnTo>
                    <a:pt x="9963912" y="3652901"/>
                  </a:lnTo>
                  <a:lnTo>
                    <a:pt x="9963644" y="3600723"/>
                  </a:lnTo>
                  <a:lnTo>
                    <a:pt x="9962843" y="3548674"/>
                  </a:lnTo>
                  <a:lnTo>
                    <a:pt x="9961511" y="3496755"/>
                  </a:lnTo>
                  <a:lnTo>
                    <a:pt x="9959650" y="3444969"/>
                  </a:lnTo>
                  <a:lnTo>
                    <a:pt x="9957264" y="3393318"/>
                  </a:lnTo>
                  <a:lnTo>
                    <a:pt x="9954355" y="3341806"/>
                  </a:lnTo>
                  <a:lnTo>
                    <a:pt x="9950925" y="3290435"/>
                  </a:lnTo>
                  <a:lnTo>
                    <a:pt x="9946978" y="3239208"/>
                  </a:lnTo>
                  <a:lnTo>
                    <a:pt x="9942515" y="3188126"/>
                  </a:lnTo>
                  <a:lnTo>
                    <a:pt x="9937539" y="3137193"/>
                  </a:lnTo>
                  <a:lnTo>
                    <a:pt x="9932053" y="3086411"/>
                  </a:lnTo>
                  <a:lnTo>
                    <a:pt x="9926060" y="3035783"/>
                  </a:lnTo>
                  <a:lnTo>
                    <a:pt x="9919562" y="2985312"/>
                  </a:lnTo>
                  <a:lnTo>
                    <a:pt x="9912561" y="2934999"/>
                  </a:lnTo>
                  <a:lnTo>
                    <a:pt x="9905061" y="2884849"/>
                  </a:lnTo>
                  <a:lnTo>
                    <a:pt x="9897063" y="2834862"/>
                  </a:lnTo>
                  <a:lnTo>
                    <a:pt x="9888572" y="2785043"/>
                  </a:lnTo>
                  <a:lnTo>
                    <a:pt x="9879588" y="2735392"/>
                  </a:lnTo>
                  <a:lnTo>
                    <a:pt x="9870115" y="2685914"/>
                  </a:lnTo>
                  <a:lnTo>
                    <a:pt x="9860155" y="2636610"/>
                  </a:lnTo>
                  <a:lnTo>
                    <a:pt x="9849711" y="2587484"/>
                  </a:lnTo>
                  <a:lnTo>
                    <a:pt x="9838786" y="2538538"/>
                  </a:lnTo>
                  <a:lnTo>
                    <a:pt x="9827382" y="2489774"/>
                  </a:lnTo>
                  <a:lnTo>
                    <a:pt x="9815501" y="2441194"/>
                  </a:lnTo>
                  <a:lnTo>
                    <a:pt x="9803147" y="2392803"/>
                  </a:lnTo>
                  <a:lnTo>
                    <a:pt x="9790322" y="2344602"/>
                  </a:lnTo>
                  <a:lnTo>
                    <a:pt x="9777028" y="2296593"/>
                  </a:lnTo>
                  <a:lnTo>
                    <a:pt x="9763268" y="2248780"/>
                  </a:lnTo>
                  <a:lnTo>
                    <a:pt x="9749045" y="2201165"/>
                  </a:lnTo>
                  <a:lnTo>
                    <a:pt x="9734361" y="2153751"/>
                  </a:lnTo>
                  <a:lnTo>
                    <a:pt x="9719219" y="2106540"/>
                  </a:lnTo>
                  <a:lnTo>
                    <a:pt x="9703622" y="2059535"/>
                  </a:lnTo>
                  <a:lnTo>
                    <a:pt x="9687572" y="2012738"/>
                  </a:lnTo>
                  <a:lnTo>
                    <a:pt x="9671072" y="1966152"/>
                  </a:lnTo>
                  <a:lnTo>
                    <a:pt x="9654123" y="1919779"/>
                  </a:lnTo>
                  <a:lnTo>
                    <a:pt x="9636730" y="1873623"/>
                  </a:lnTo>
                  <a:lnTo>
                    <a:pt x="9618894" y="1827686"/>
                  </a:lnTo>
                  <a:lnTo>
                    <a:pt x="9600619" y="1781970"/>
                  </a:lnTo>
                  <a:lnTo>
                    <a:pt x="9581906" y="1736478"/>
                  </a:lnTo>
                  <a:lnTo>
                    <a:pt x="9562758" y="1691213"/>
                  </a:lnTo>
                  <a:lnTo>
                    <a:pt x="9543179" y="1646177"/>
                  </a:lnTo>
                  <a:lnTo>
                    <a:pt x="9523170" y="1601372"/>
                  </a:lnTo>
                  <a:lnTo>
                    <a:pt x="9502734" y="1556802"/>
                  </a:lnTo>
                  <a:lnTo>
                    <a:pt x="9481873" y="1512469"/>
                  </a:lnTo>
                  <a:lnTo>
                    <a:pt x="9460592" y="1468376"/>
                  </a:lnTo>
                  <a:lnTo>
                    <a:pt x="9438890" y="1424525"/>
                  </a:lnTo>
                  <a:lnTo>
                    <a:pt x="9416773" y="1380918"/>
                  </a:lnTo>
                  <a:lnTo>
                    <a:pt x="9394242" y="1337559"/>
                  </a:lnTo>
                  <a:lnTo>
                    <a:pt x="9371299" y="1294450"/>
                  </a:lnTo>
                  <a:lnTo>
                    <a:pt x="9347948" y="1251593"/>
                  </a:lnTo>
                  <a:lnTo>
                    <a:pt x="9324190" y="1208992"/>
                  </a:lnTo>
                  <a:lnTo>
                    <a:pt x="9300030" y="1166648"/>
                  </a:lnTo>
                  <a:lnTo>
                    <a:pt x="9275468" y="1124565"/>
                  </a:lnTo>
                  <a:lnTo>
                    <a:pt x="9250508" y="1082745"/>
                  </a:lnTo>
                  <a:lnTo>
                    <a:pt x="9225152" y="1041190"/>
                  </a:lnTo>
                  <a:lnTo>
                    <a:pt x="9199404" y="999904"/>
                  </a:lnTo>
                  <a:lnTo>
                    <a:pt x="9173265" y="958888"/>
                  </a:lnTo>
                  <a:lnTo>
                    <a:pt x="9146738" y="918146"/>
                  </a:lnTo>
                  <a:lnTo>
                    <a:pt x="9119825" y="877679"/>
                  </a:lnTo>
                  <a:lnTo>
                    <a:pt x="9092530" y="837491"/>
                  </a:lnTo>
                  <a:lnTo>
                    <a:pt x="9064855" y="797584"/>
                  </a:lnTo>
                  <a:lnTo>
                    <a:pt x="9036803" y="757961"/>
                  </a:lnTo>
                  <a:lnTo>
                    <a:pt x="9008376" y="718625"/>
                  </a:lnTo>
                  <a:lnTo>
                    <a:pt x="8979576" y="679577"/>
                  </a:lnTo>
                  <a:lnTo>
                    <a:pt x="8950407" y="640821"/>
                  </a:lnTo>
                  <a:lnTo>
                    <a:pt x="8920871" y="602359"/>
                  </a:lnTo>
                  <a:lnTo>
                    <a:pt x="8890970" y="564194"/>
                  </a:lnTo>
                  <a:lnTo>
                    <a:pt x="8860707" y="526328"/>
                  </a:lnTo>
                  <a:lnTo>
                    <a:pt x="8830086" y="488764"/>
                  </a:lnTo>
                  <a:lnTo>
                    <a:pt x="8799107" y="451504"/>
                  </a:lnTo>
                  <a:lnTo>
                    <a:pt x="8767775" y="414552"/>
                  </a:lnTo>
                  <a:lnTo>
                    <a:pt x="8736091" y="377909"/>
                  </a:lnTo>
                  <a:lnTo>
                    <a:pt x="8704058" y="341579"/>
                  </a:lnTo>
                  <a:lnTo>
                    <a:pt x="8671679" y="305564"/>
                  </a:lnTo>
                  <a:lnTo>
                    <a:pt x="8638956" y="269866"/>
                  </a:lnTo>
                  <a:lnTo>
                    <a:pt x="8605893" y="234488"/>
                  </a:lnTo>
                  <a:lnTo>
                    <a:pt x="8572491" y="199433"/>
                  </a:lnTo>
                  <a:lnTo>
                    <a:pt x="8538753" y="164703"/>
                  </a:lnTo>
                  <a:lnTo>
                    <a:pt x="8504682" y="130301"/>
                  </a:lnTo>
                  <a:lnTo>
                    <a:pt x="8368030" y="0"/>
                  </a:lnTo>
                  <a:close/>
                </a:path>
              </a:pathLst>
            </a:custGeom>
            <a:solidFill>
              <a:srgbClr val="FFFFF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1114044" y="0"/>
              <a:ext cx="9964420" cy="6858000"/>
            </a:xfrm>
            <a:custGeom>
              <a:avLst/>
              <a:gdLst/>
              <a:ahLst/>
              <a:cxnLst/>
              <a:rect l="l" t="t" r="r" b="b"/>
              <a:pathLst>
                <a:path w="9964420" h="6858000">
                  <a:moveTo>
                    <a:pt x="1595882" y="0"/>
                  </a:moveTo>
                  <a:lnTo>
                    <a:pt x="8368030" y="0"/>
                  </a:lnTo>
                  <a:lnTo>
                    <a:pt x="8504682" y="130301"/>
                  </a:lnTo>
                  <a:lnTo>
                    <a:pt x="8538753" y="164703"/>
                  </a:lnTo>
                  <a:lnTo>
                    <a:pt x="8572491" y="199433"/>
                  </a:lnTo>
                  <a:lnTo>
                    <a:pt x="8605893" y="234488"/>
                  </a:lnTo>
                  <a:lnTo>
                    <a:pt x="8638956" y="269866"/>
                  </a:lnTo>
                  <a:lnTo>
                    <a:pt x="8671679" y="305564"/>
                  </a:lnTo>
                  <a:lnTo>
                    <a:pt x="8704058" y="341579"/>
                  </a:lnTo>
                  <a:lnTo>
                    <a:pt x="8736091" y="377909"/>
                  </a:lnTo>
                  <a:lnTo>
                    <a:pt x="8767775" y="414552"/>
                  </a:lnTo>
                  <a:lnTo>
                    <a:pt x="8799107" y="451504"/>
                  </a:lnTo>
                  <a:lnTo>
                    <a:pt x="8830086" y="488764"/>
                  </a:lnTo>
                  <a:lnTo>
                    <a:pt x="8860707" y="526328"/>
                  </a:lnTo>
                  <a:lnTo>
                    <a:pt x="8890970" y="564194"/>
                  </a:lnTo>
                  <a:lnTo>
                    <a:pt x="8920871" y="602359"/>
                  </a:lnTo>
                  <a:lnTo>
                    <a:pt x="8950407" y="640821"/>
                  </a:lnTo>
                  <a:lnTo>
                    <a:pt x="8979576" y="679577"/>
                  </a:lnTo>
                  <a:lnTo>
                    <a:pt x="9008376" y="718625"/>
                  </a:lnTo>
                  <a:lnTo>
                    <a:pt x="9036803" y="757961"/>
                  </a:lnTo>
                  <a:lnTo>
                    <a:pt x="9064855" y="797584"/>
                  </a:lnTo>
                  <a:lnTo>
                    <a:pt x="9092530" y="837491"/>
                  </a:lnTo>
                  <a:lnTo>
                    <a:pt x="9119825" y="877679"/>
                  </a:lnTo>
                  <a:lnTo>
                    <a:pt x="9146738" y="918146"/>
                  </a:lnTo>
                  <a:lnTo>
                    <a:pt x="9173265" y="958888"/>
                  </a:lnTo>
                  <a:lnTo>
                    <a:pt x="9199404" y="999904"/>
                  </a:lnTo>
                  <a:lnTo>
                    <a:pt x="9225152" y="1041190"/>
                  </a:lnTo>
                  <a:lnTo>
                    <a:pt x="9250508" y="1082745"/>
                  </a:lnTo>
                  <a:lnTo>
                    <a:pt x="9275468" y="1124565"/>
                  </a:lnTo>
                  <a:lnTo>
                    <a:pt x="9300030" y="1166648"/>
                  </a:lnTo>
                  <a:lnTo>
                    <a:pt x="9324190" y="1208992"/>
                  </a:lnTo>
                  <a:lnTo>
                    <a:pt x="9347948" y="1251593"/>
                  </a:lnTo>
                  <a:lnTo>
                    <a:pt x="9371299" y="1294450"/>
                  </a:lnTo>
                  <a:lnTo>
                    <a:pt x="9394242" y="1337559"/>
                  </a:lnTo>
                  <a:lnTo>
                    <a:pt x="9416773" y="1380918"/>
                  </a:lnTo>
                  <a:lnTo>
                    <a:pt x="9438890" y="1424525"/>
                  </a:lnTo>
                  <a:lnTo>
                    <a:pt x="9460592" y="1468376"/>
                  </a:lnTo>
                  <a:lnTo>
                    <a:pt x="9481873" y="1512469"/>
                  </a:lnTo>
                  <a:lnTo>
                    <a:pt x="9502734" y="1556802"/>
                  </a:lnTo>
                  <a:lnTo>
                    <a:pt x="9523170" y="1601372"/>
                  </a:lnTo>
                  <a:lnTo>
                    <a:pt x="9543179" y="1646177"/>
                  </a:lnTo>
                  <a:lnTo>
                    <a:pt x="9562758" y="1691213"/>
                  </a:lnTo>
                  <a:lnTo>
                    <a:pt x="9581906" y="1736478"/>
                  </a:lnTo>
                  <a:lnTo>
                    <a:pt x="9600619" y="1781970"/>
                  </a:lnTo>
                  <a:lnTo>
                    <a:pt x="9618894" y="1827686"/>
                  </a:lnTo>
                  <a:lnTo>
                    <a:pt x="9636730" y="1873623"/>
                  </a:lnTo>
                  <a:lnTo>
                    <a:pt x="9654123" y="1919779"/>
                  </a:lnTo>
                  <a:lnTo>
                    <a:pt x="9671072" y="1966152"/>
                  </a:lnTo>
                  <a:lnTo>
                    <a:pt x="9687572" y="2012738"/>
                  </a:lnTo>
                  <a:lnTo>
                    <a:pt x="9703622" y="2059535"/>
                  </a:lnTo>
                  <a:lnTo>
                    <a:pt x="9719219" y="2106540"/>
                  </a:lnTo>
                  <a:lnTo>
                    <a:pt x="9734361" y="2153751"/>
                  </a:lnTo>
                  <a:lnTo>
                    <a:pt x="9749045" y="2201165"/>
                  </a:lnTo>
                  <a:lnTo>
                    <a:pt x="9763268" y="2248780"/>
                  </a:lnTo>
                  <a:lnTo>
                    <a:pt x="9777028" y="2296593"/>
                  </a:lnTo>
                  <a:lnTo>
                    <a:pt x="9790322" y="2344602"/>
                  </a:lnTo>
                  <a:lnTo>
                    <a:pt x="9803147" y="2392803"/>
                  </a:lnTo>
                  <a:lnTo>
                    <a:pt x="9815501" y="2441194"/>
                  </a:lnTo>
                  <a:lnTo>
                    <a:pt x="9827382" y="2489774"/>
                  </a:lnTo>
                  <a:lnTo>
                    <a:pt x="9838786" y="2538538"/>
                  </a:lnTo>
                  <a:lnTo>
                    <a:pt x="9849711" y="2587484"/>
                  </a:lnTo>
                  <a:lnTo>
                    <a:pt x="9860155" y="2636610"/>
                  </a:lnTo>
                  <a:lnTo>
                    <a:pt x="9870115" y="2685914"/>
                  </a:lnTo>
                  <a:lnTo>
                    <a:pt x="9879588" y="2735392"/>
                  </a:lnTo>
                  <a:lnTo>
                    <a:pt x="9888572" y="2785043"/>
                  </a:lnTo>
                  <a:lnTo>
                    <a:pt x="9897063" y="2834862"/>
                  </a:lnTo>
                  <a:lnTo>
                    <a:pt x="9905061" y="2884849"/>
                  </a:lnTo>
                  <a:lnTo>
                    <a:pt x="9912561" y="2934999"/>
                  </a:lnTo>
                  <a:lnTo>
                    <a:pt x="9919562" y="2985312"/>
                  </a:lnTo>
                  <a:lnTo>
                    <a:pt x="9926060" y="3035783"/>
                  </a:lnTo>
                  <a:lnTo>
                    <a:pt x="9932053" y="3086411"/>
                  </a:lnTo>
                  <a:lnTo>
                    <a:pt x="9937539" y="3137193"/>
                  </a:lnTo>
                  <a:lnTo>
                    <a:pt x="9942515" y="3188126"/>
                  </a:lnTo>
                  <a:lnTo>
                    <a:pt x="9946978" y="3239208"/>
                  </a:lnTo>
                  <a:lnTo>
                    <a:pt x="9950925" y="3290435"/>
                  </a:lnTo>
                  <a:lnTo>
                    <a:pt x="9954355" y="3341806"/>
                  </a:lnTo>
                  <a:lnTo>
                    <a:pt x="9957264" y="3393318"/>
                  </a:lnTo>
                  <a:lnTo>
                    <a:pt x="9959650" y="3444969"/>
                  </a:lnTo>
                  <a:lnTo>
                    <a:pt x="9961511" y="3496755"/>
                  </a:lnTo>
                  <a:lnTo>
                    <a:pt x="9962843" y="3548674"/>
                  </a:lnTo>
                  <a:lnTo>
                    <a:pt x="9963644" y="3600723"/>
                  </a:lnTo>
                  <a:lnTo>
                    <a:pt x="9963912" y="3652901"/>
                  </a:lnTo>
                  <a:lnTo>
                    <a:pt x="9963643" y="3705167"/>
                  </a:lnTo>
                  <a:lnTo>
                    <a:pt x="9962839" y="3757305"/>
                  </a:lnTo>
                  <a:lnTo>
                    <a:pt x="9961502" y="3809313"/>
                  </a:lnTo>
                  <a:lnTo>
                    <a:pt x="9959635" y="3861187"/>
                  </a:lnTo>
                  <a:lnTo>
                    <a:pt x="9957240" y="3912925"/>
                  </a:lnTo>
                  <a:lnTo>
                    <a:pt x="9954320" y="3964524"/>
                  </a:lnTo>
                  <a:lnTo>
                    <a:pt x="9950878" y="4015983"/>
                  </a:lnTo>
                  <a:lnTo>
                    <a:pt x="9946916" y="4067297"/>
                  </a:lnTo>
                  <a:lnTo>
                    <a:pt x="9942437" y="4118466"/>
                  </a:lnTo>
                  <a:lnTo>
                    <a:pt x="9937443" y="4169485"/>
                  </a:lnTo>
                  <a:lnTo>
                    <a:pt x="9931938" y="4220352"/>
                  </a:lnTo>
                  <a:lnTo>
                    <a:pt x="9925923" y="4271065"/>
                  </a:lnTo>
                  <a:lnTo>
                    <a:pt x="9919401" y="4321621"/>
                  </a:lnTo>
                  <a:lnTo>
                    <a:pt x="9912375" y="4372018"/>
                  </a:lnTo>
                  <a:lnTo>
                    <a:pt x="9904848" y="4422253"/>
                  </a:lnTo>
                  <a:lnTo>
                    <a:pt x="9896822" y="4472323"/>
                  </a:lnTo>
                  <a:lnTo>
                    <a:pt x="9888300" y="4522225"/>
                  </a:lnTo>
                  <a:lnTo>
                    <a:pt x="9879284" y="4571957"/>
                  </a:lnTo>
                  <a:lnTo>
                    <a:pt x="9869777" y="4621517"/>
                  </a:lnTo>
                  <a:lnTo>
                    <a:pt x="9859782" y="4670902"/>
                  </a:lnTo>
                  <a:lnTo>
                    <a:pt x="9849301" y="4720109"/>
                  </a:lnTo>
                  <a:lnTo>
                    <a:pt x="9838337" y="4769135"/>
                  </a:lnTo>
                  <a:lnTo>
                    <a:pt x="9826893" y="4817978"/>
                  </a:lnTo>
                  <a:lnTo>
                    <a:pt x="9814970" y="4866636"/>
                  </a:lnTo>
                  <a:lnTo>
                    <a:pt x="9802572" y="4915105"/>
                  </a:lnTo>
                  <a:lnTo>
                    <a:pt x="9789702" y="4963383"/>
                  </a:lnTo>
                  <a:lnTo>
                    <a:pt x="9776361" y="5011468"/>
                  </a:lnTo>
                  <a:lnTo>
                    <a:pt x="9762553" y="5059356"/>
                  </a:lnTo>
                  <a:lnTo>
                    <a:pt x="9748280" y="5107046"/>
                  </a:lnTo>
                  <a:lnTo>
                    <a:pt x="9733545" y="5154534"/>
                  </a:lnTo>
                  <a:lnTo>
                    <a:pt x="9718351" y="5201819"/>
                  </a:lnTo>
                  <a:lnTo>
                    <a:pt x="9702699" y="5248896"/>
                  </a:lnTo>
                  <a:lnTo>
                    <a:pt x="9686593" y="5295765"/>
                  </a:lnTo>
                  <a:lnTo>
                    <a:pt x="9670035" y="5342421"/>
                  </a:lnTo>
                  <a:lnTo>
                    <a:pt x="9653029" y="5388863"/>
                  </a:lnTo>
                  <a:lnTo>
                    <a:pt x="9635575" y="5435088"/>
                  </a:lnTo>
                  <a:lnTo>
                    <a:pt x="9617678" y="5481094"/>
                  </a:lnTo>
                  <a:lnTo>
                    <a:pt x="9599339" y="5526876"/>
                  </a:lnTo>
                  <a:lnTo>
                    <a:pt x="9580562" y="5572434"/>
                  </a:lnTo>
                  <a:lnTo>
                    <a:pt x="9561349" y="5617765"/>
                  </a:lnTo>
                  <a:lnTo>
                    <a:pt x="9541702" y="5662865"/>
                  </a:lnTo>
                  <a:lnTo>
                    <a:pt x="9521625" y="5707732"/>
                  </a:lnTo>
                  <a:lnTo>
                    <a:pt x="9501119" y="5752364"/>
                  </a:lnTo>
                  <a:lnTo>
                    <a:pt x="9480188" y="5796758"/>
                  </a:lnTo>
                  <a:lnTo>
                    <a:pt x="9458834" y="5840911"/>
                  </a:lnTo>
                  <a:lnTo>
                    <a:pt x="9437059" y="5884821"/>
                  </a:lnTo>
                  <a:lnTo>
                    <a:pt x="9414867" y="5928485"/>
                  </a:lnTo>
                  <a:lnTo>
                    <a:pt x="9392259" y="5971901"/>
                  </a:lnTo>
                  <a:lnTo>
                    <a:pt x="9369239" y="6015065"/>
                  </a:lnTo>
                  <a:lnTo>
                    <a:pt x="9345810" y="6057976"/>
                  </a:lnTo>
                  <a:lnTo>
                    <a:pt x="9321973" y="6100630"/>
                  </a:lnTo>
                  <a:lnTo>
                    <a:pt x="9297731" y="6143025"/>
                  </a:lnTo>
                  <a:lnTo>
                    <a:pt x="9273087" y="6185159"/>
                  </a:lnTo>
                  <a:lnTo>
                    <a:pt x="9248044" y="6227028"/>
                  </a:lnTo>
                  <a:lnTo>
                    <a:pt x="9222604" y="6268631"/>
                  </a:lnTo>
                  <a:lnTo>
                    <a:pt x="9196770" y="6309964"/>
                  </a:lnTo>
                  <a:lnTo>
                    <a:pt x="9170544" y="6351025"/>
                  </a:lnTo>
                  <a:lnTo>
                    <a:pt x="9143929" y="6391811"/>
                  </a:lnTo>
                  <a:lnTo>
                    <a:pt x="9116928" y="6432320"/>
                  </a:lnTo>
                  <a:lnTo>
                    <a:pt x="9089544" y="6472549"/>
                  </a:lnTo>
                  <a:lnTo>
                    <a:pt x="9061778" y="6512496"/>
                  </a:lnTo>
                  <a:lnTo>
                    <a:pt x="9033633" y="6552157"/>
                  </a:lnTo>
                  <a:lnTo>
                    <a:pt x="9005113" y="6591531"/>
                  </a:lnTo>
                  <a:lnTo>
                    <a:pt x="8976220" y="6630614"/>
                  </a:lnTo>
                  <a:lnTo>
                    <a:pt x="8946956" y="6669404"/>
                  </a:lnTo>
                  <a:lnTo>
                    <a:pt x="8917324" y="6707899"/>
                  </a:lnTo>
                  <a:lnTo>
                    <a:pt x="8887326" y="6746095"/>
                  </a:lnTo>
                  <a:lnTo>
                    <a:pt x="8856966" y="6783990"/>
                  </a:lnTo>
                  <a:lnTo>
                    <a:pt x="8826246" y="6821582"/>
                  </a:lnTo>
                  <a:lnTo>
                    <a:pt x="8794750" y="6857999"/>
                  </a:lnTo>
                  <a:lnTo>
                    <a:pt x="1169162" y="6857999"/>
                  </a:lnTo>
                  <a:lnTo>
                    <a:pt x="1137666" y="6821582"/>
                  </a:lnTo>
                  <a:lnTo>
                    <a:pt x="1106945" y="6783990"/>
                  </a:lnTo>
                  <a:lnTo>
                    <a:pt x="1076585" y="6746095"/>
                  </a:lnTo>
                  <a:lnTo>
                    <a:pt x="1046587" y="6707899"/>
                  </a:lnTo>
                  <a:lnTo>
                    <a:pt x="1016955" y="6669404"/>
                  </a:lnTo>
                  <a:lnTo>
                    <a:pt x="987691" y="6630614"/>
                  </a:lnTo>
                  <a:lnTo>
                    <a:pt x="958798" y="6591531"/>
                  </a:lnTo>
                  <a:lnTo>
                    <a:pt x="930278" y="6552157"/>
                  </a:lnTo>
                  <a:lnTo>
                    <a:pt x="902133" y="6512496"/>
                  </a:lnTo>
                  <a:lnTo>
                    <a:pt x="874367" y="6472549"/>
                  </a:lnTo>
                  <a:lnTo>
                    <a:pt x="846983" y="6432320"/>
                  </a:lnTo>
                  <a:lnTo>
                    <a:pt x="819982" y="6391811"/>
                  </a:lnTo>
                  <a:lnTo>
                    <a:pt x="793367" y="6351025"/>
                  </a:lnTo>
                  <a:lnTo>
                    <a:pt x="767141" y="6309964"/>
                  </a:lnTo>
                  <a:lnTo>
                    <a:pt x="741307" y="6268631"/>
                  </a:lnTo>
                  <a:lnTo>
                    <a:pt x="715867" y="6227028"/>
                  </a:lnTo>
                  <a:lnTo>
                    <a:pt x="690824" y="6185159"/>
                  </a:lnTo>
                  <a:lnTo>
                    <a:pt x="666180" y="6143025"/>
                  </a:lnTo>
                  <a:lnTo>
                    <a:pt x="641938" y="6100630"/>
                  </a:lnTo>
                  <a:lnTo>
                    <a:pt x="618101" y="6057976"/>
                  </a:lnTo>
                  <a:lnTo>
                    <a:pt x="594672" y="6015065"/>
                  </a:lnTo>
                  <a:lnTo>
                    <a:pt x="571652" y="5971901"/>
                  </a:lnTo>
                  <a:lnTo>
                    <a:pt x="549044" y="5928485"/>
                  </a:lnTo>
                  <a:lnTo>
                    <a:pt x="526852" y="5884821"/>
                  </a:lnTo>
                  <a:lnTo>
                    <a:pt x="505077" y="5840911"/>
                  </a:lnTo>
                  <a:lnTo>
                    <a:pt x="483723" y="5796758"/>
                  </a:lnTo>
                  <a:lnTo>
                    <a:pt x="462792" y="5752364"/>
                  </a:lnTo>
                  <a:lnTo>
                    <a:pt x="442286" y="5707732"/>
                  </a:lnTo>
                  <a:lnTo>
                    <a:pt x="422209" y="5662865"/>
                  </a:lnTo>
                  <a:lnTo>
                    <a:pt x="402562" y="5617765"/>
                  </a:lnTo>
                  <a:lnTo>
                    <a:pt x="383349" y="5572434"/>
                  </a:lnTo>
                  <a:lnTo>
                    <a:pt x="364572" y="5526876"/>
                  </a:lnTo>
                  <a:lnTo>
                    <a:pt x="346233" y="5481094"/>
                  </a:lnTo>
                  <a:lnTo>
                    <a:pt x="328336" y="5435088"/>
                  </a:lnTo>
                  <a:lnTo>
                    <a:pt x="310882" y="5388863"/>
                  </a:lnTo>
                  <a:lnTo>
                    <a:pt x="293876" y="5342421"/>
                  </a:lnTo>
                  <a:lnTo>
                    <a:pt x="277318" y="5295765"/>
                  </a:lnTo>
                  <a:lnTo>
                    <a:pt x="261212" y="5248896"/>
                  </a:lnTo>
                  <a:lnTo>
                    <a:pt x="245560" y="5201819"/>
                  </a:lnTo>
                  <a:lnTo>
                    <a:pt x="230366" y="5154534"/>
                  </a:lnTo>
                  <a:lnTo>
                    <a:pt x="215631" y="5107046"/>
                  </a:lnTo>
                  <a:lnTo>
                    <a:pt x="201358" y="5059356"/>
                  </a:lnTo>
                  <a:lnTo>
                    <a:pt x="187550" y="5011468"/>
                  </a:lnTo>
                  <a:lnTo>
                    <a:pt x="174209" y="4963383"/>
                  </a:lnTo>
                  <a:lnTo>
                    <a:pt x="161339" y="4915105"/>
                  </a:lnTo>
                  <a:lnTo>
                    <a:pt x="148941" y="4866636"/>
                  </a:lnTo>
                  <a:lnTo>
                    <a:pt x="137018" y="4817978"/>
                  </a:lnTo>
                  <a:lnTo>
                    <a:pt x="125574" y="4769135"/>
                  </a:lnTo>
                  <a:lnTo>
                    <a:pt x="114610" y="4720109"/>
                  </a:lnTo>
                  <a:lnTo>
                    <a:pt x="104129" y="4670902"/>
                  </a:lnTo>
                  <a:lnTo>
                    <a:pt x="94134" y="4621517"/>
                  </a:lnTo>
                  <a:lnTo>
                    <a:pt x="84627" y="4571957"/>
                  </a:lnTo>
                  <a:lnTo>
                    <a:pt x="75611" y="4522225"/>
                  </a:lnTo>
                  <a:lnTo>
                    <a:pt x="67089" y="4472323"/>
                  </a:lnTo>
                  <a:lnTo>
                    <a:pt x="59063" y="4422253"/>
                  </a:lnTo>
                  <a:lnTo>
                    <a:pt x="51536" y="4372018"/>
                  </a:lnTo>
                  <a:lnTo>
                    <a:pt x="44510" y="4321621"/>
                  </a:lnTo>
                  <a:lnTo>
                    <a:pt x="37988" y="4271065"/>
                  </a:lnTo>
                  <a:lnTo>
                    <a:pt x="31973" y="4220352"/>
                  </a:lnTo>
                  <a:lnTo>
                    <a:pt x="26468" y="4169485"/>
                  </a:lnTo>
                  <a:lnTo>
                    <a:pt x="21474" y="4118466"/>
                  </a:lnTo>
                  <a:lnTo>
                    <a:pt x="16995" y="4067297"/>
                  </a:lnTo>
                  <a:lnTo>
                    <a:pt x="13033" y="4015983"/>
                  </a:lnTo>
                  <a:lnTo>
                    <a:pt x="9591" y="3964524"/>
                  </a:lnTo>
                  <a:lnTo>
                    <a:pt x="6671" y="3912925"/>
                  </a:lnTo>
                  <a:lnTo>
                    <a:pt x="4276" y="3861187"/>
                  </a:lnTo>
                  <a:lnTo>
                    <a:pt x="2409" y="3809313"/>
                  </a:lnTo>
                  <a:lnTo>
                    <a:pt x="1072" y="3757305"/>
                  </a:lnTo>
                  <a:lnTo>
                    <a:pt x="268" y="3705167"/>
                  </a:lnTo>
                  <a:lnTo>
                    <a:pt x="0" y="3652901"/>
                  </a:lnTo>
                  <a:lnTo>
                    <a:pt x="267" y="3600723"/>
                  </a:lnTo>
                  <a:lnTo>
                    <a:pt x="1068" y="3548674"/>
                  </a:lnTo>
                  <a:lnTo>
                    <a:pt x="2400" y="3496755"/>
                  </a:lnTo>
                  <a:lnTo>
                    <a:pt x="4261" y="3444969"/>
                  </a:lnTo>
                  <a:lnTo>
                    <a:pt x="6647" y="3393318"/>
                  </a:lnTo>
                  <a:lnTo>
                    <a:pt x="9556" y="3341806"/>
                  </a:lnTo>
                  <a:lnTo>
                    <a:pt x="12986" y="3290435"/>
                  </a:lnTo>
                  <a:lnTo>
                    <a:pt x="16933" y="3239208"/>
                  </a:lnTo>
                  <a:lnTo>
                    <a:pt x="21396" y="3188126"/>
                  </a:lnTo>
                  <a:lnTo>
                    <a:pt x="26372" y="3137193"/>
                  </a:lnTo>
                  <a:lnTo>
                    <a:pt x="31858" y="3086411"/>
                  </a:lnTo>
                  <a:lnTo>
                    <a:pt x="37851" y="3035783"/>
                  </a:lnTo>
                  <a:lnTo>
                    <a:pt x="44349" y="2985312"/>
                  </a:lnTo>
                  <a:lnTo>
                    <a:pt x="51350" y="2934999"/>
                  </a:lnTo>
                  <a:lnTo>
                    <a:pt x="58850" y="2884849"/>
                  </a:lnTo>
                  <a:lnTo>
                    <a:pt x="66848" y="2834862"/>
                  </a:lnTo>
                  <a:lnTo>
                    <a:pt x="75339" y="2785043"/>
                  </a:lnTo>
                  <a:lnTo>
                    <a:pt x="84323" y="2735392"/>
                  </a:lnTo>
                  <a:lnTo>
                    <a:pt x="93796" y="2685914"/>
                  </a:lnTo>
                  <a:lnTo>
                    <a:pt x="103756" y="2636610"/>
                  </a:lnTo>
                  <a:lnTo>
                    <a:pt x="114200" y="2587484"/>
                  </a:lnTo>
                  <a:lnTo>
                    <a:pt x="125125" y="2538538"/>
                  </a:lnTo>
                  <a:lnTo>
                    <a:pt x="136529" y="2489774"/>
                  </a:lnTo>
                  <a:lnTo>
                    <a:pt x="148410" y="2441194"/>
                  </a:lnTo>
                  <a:lnTo>
                    <a:pt x="160764" y="2392803"/>
                  </a:lnTo>
                  <a:lnTo>
                    <a:pt x="173589" y="2344602"/>
                  </a:lnTo>
                  <a:lnTo>
                    <a:pt x="186883" y="2296593"/>
                  </a:lnTo>
                  <a:lnTo>
                    <a:pt x="200643" y="2248780"/>
                  </a:lnTo>
                  <a:lnTo>
                    <a:pt x="214866" y="2201165"/>
                  </a:lnTo>
                  <a:lnTo>
                    <a:pt x="229550" y="2153751"/>
                  </a:lnTo>
                  <a:lnTo>
                    <a:pt x="244692" y="2106540"/>
                  </a:lnTo>
                  <a:lnTo>
                    <a:pt x="260289" y="2059535"/>
                  </a:lnTo>
                  <a:lnTo>
                    <a:pt x="276339" y="2012738"/>
                  </a:lnTo>
                  <a:lnTo>
                    <a:pt x="292839" y="1966152"/>
                  </a:lnTo>
                  <a:lnTo>
                    <a:pt x="309788" y="1919779"/>
                  </a:lnTo>
                  <a:lnTo>
                    <a:pt x="327181" y="1873623"/>
                  </a:lnTo>
                  <a:lnTo>
                    <a:pt x="345017" y="1827686"/>
                  </a:lnTo>
                  <a:lnTo>
                    <a:pt x="363292" y="1781970"/>
                  </a:lnTo>
                  <a:lnTo>
                    <a:pt x="382005" y="1736478"/>
                  </a:lnTo>
                  <a:lnTo>
                    <a:pt x="401153" y="1691213"/>
                  </a:lnTo>
                  <a:lnTo>
                    <a:pt x="420732" y="1646177"/>
                  </a:lnTo>
                  <a:lnTo>
                    <a:pt x="440741" y="1601372"/>
                  </a:lnTo>
                  <a:lnTo>
                    <a:pt x="461177" y="1556802"/>
                  </a:lnTo>
                  <a:lnTo>
                    <a:pt x="482038" y="1512469"/>
                  </a:lnTo>
                  <a:lnTo>
                    <a:pt x="503319" y="1468376"/>
                  </a:lnTo>
                  <a:lnTo>
                    <a:pt x="525021" y="1424525"/>
                  </a:lnTo>
                  <a:lnTo>
                    <a:pt x="547138" y="1380918"/>
                  </a:lnTo>
                  <a:lnTo>
                    <a:pt x="569669" y="1337559"/>
                  </a:lnTo>
                  <a:lnTo>
                    <a:pt x="592612" y="1294450"/>
                  </a:lnTo>
                  <a:lnTo>
                    <a:pt x="615963" y="1251593"/>
                  </a:lnTo>
                  <a:lnTo>
                    <a:pt x="639721" y="1208992"/>
                  </a:lnTo>
                  <a:lnTo>
                    <a:pt x="663881" y="1166648"/>
                  </a:lnTo>
                  <a:lnTo>
                    <a:pt x="688443" y="1124565"/>
                  </a:lnTo>
                  <a:lnTo>
                    <a:pt x="713403" y="1082745"/>
                  </a:lnTo>
                  <a:lnTo>
                    <a:pt x="738759" y="1041190"/>
                  </a:lnTo>
                  <a:lnTo>
                    <a:pt x="764507" y="999904"/>
                  </a:lnTo>
                  <a:lnTo>
                    <a:pt x="790646" y="958888"/>
                  </a:lnTo>
                  <a:lnTo>
                    <a:pt x="817173" y="918146"/>
                  </a:lnTo>
                  <a:lnTo>
                    <a:pt x="844086" y="877679"/>
                  </a:lnTo>
                  <a:lnTo>
                    <a:pt x="871381" y="837491"/>
                  </a:lnTo>
                  <a:lnTo>
                    <a:pt x="899056" y="797584"/>
                  </a:lnTo>
                  <a:lnTo>
                    <a:pt x="927108" y="757961"/>
                  </a:lnTo>
                  <a:lnTo>
                    <a:pt x="955535" y="718625"/>
                  </a:lnTo>
                  <a:lnTo>
                    <a:pt x="984335" y="679577"/>
                  </a:lnTo>
                  <a:lnTo>
                    <a:pt x="1013504" y="640821"/>
                  </a:lnTo>
                  <a:lnTo>
                    <a:pt x="1043040" y="602359"/>
                  </a:lnTo>
                  <a:lnTo>
                    <a:pt x="1072941" y="564194"/>
                  </a:lnTo>
                  <a:lnTo>
                    <a:pt x="1103204" y="526328"/>
                  </a:lnTo>
                  <a:lnTo>
                    <a:pt x="1133825" y="488764"/>
                  </a:lnTo>
                  <a:lnTo>
                    <a:pt x="1164804" y="451504"/>
                  </a:lnTo>
                  <a:lnTo>
                    <a:pt x="1196136" y="414552"/>
                  </a:lnTo>
                  <a:lnTo>
                    <a:pt x="1227820" y="377909"/>
                  </a:lnTo>
                  <a:lnTo>
                    <a:pt x="1259853" y="341579"/>
                  </a:lnTo>
                  <a:lnTo>
                    <a:pt x="1292232" y="305564"/>
                  </a:lnTo>
                  <a:lnTo>
                    <a:pt x="1324955" y="269866"/>
                  </a:lnTo>
                  <a:lnTo>
                    <a:pt x="1358018" y="234488"/>
                  </a:lnTo>
                  <a:lnTo>
                    <a:pt x="1391420" y="199433"/>
                  </a:lnTo>
                  <a:lnTo>
                    <a:pt x="1425158" y="164703"/>
                  </a:lnTo>
                  <a:lnTo>
                    <a:pt x="1459230" y="130301"/>
                  </a:lnTo>
                  <a:lnTo>
                    <a:pt x="1595882" y="0"/>
                  </a:lnTo>
                  <a:close/>
                </a:path>
              </a:pathLst>
            </a:custGeom>
            <a:ln w="9144">
              <a:solidFill>
                <a:srgbClr val="EEEEE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" name="object 7"/>
            <p:cNvSpPr/>
            <p:nvPr/>
          </p:nvSpPr>
          <p:spPr>
            <a:xfrm>
              <a:off x="1121664" y="0"/>
              <a:ext cx="9949180" cy="6858000"/>
            </a:xfrm>
            <a:custGeom>
              <a:avLst/>
              <a:gdLst/>
              <a:ahLst/>
              <a:cxnLst/>
              <a:rect l="l" t="t" r="r" b="b"/>
              <a:pathLst>
                <a:path w="9949180" h="6858000">
                  <a:moveTo>
                    <a:pt x="8355203" y="0"/>
                  </a:moveTo>
                  <a:lnTo>
                    <a:pt x="1593469" y="0"/>
                  </a:lnTo>
                  <a:lnTo>
                    <a:pt x="1456944" y="130301"/>
                  </a:lnTo>
                  <a:lnTo>
                    <a:pt x="1422925" y="164703"/>
                  </a:lnTo>
                  <a:lnTo>
                    <a:pt x="1389239" y="199433"/>
                  </a:lnTo>
                  <a:lnTo>
                    <a:pt x="1355889" y="234488"/>
                  </a:lnTo>
                  <a:lnTo>
                    <a:pt x="1322877" y="269866"/>
                  </a:lnTo>
                  <a:lnTo>
                    <a:pt x="1290205" y="305564"/>
                  </a:lnTo>
                  <a:lnTo>
                    <a:pt x="1257876" y="341579"/>
                  </a:lnTo>
                  <a:lnTo>
                    <a:pt x="1225893" y="377909"/>
                  </a:lnTo>
                  <a:lnTo>
                    <a:pt x="1194259" y="414552"/>
                  </a:lnTo>
                  <a:lnTo>
                    <a:pt x="1162975" y="451504"/>
                  </a:lnTo>
                  <a:lnTo>
                    <a:pt x="1132045" y="488764"/>
                  </a:lnTo>
                  <a:lnTo>
                    <a:pt x="1101470" y="526328"/>
                  </a:lnTo>
                  <a:lnTo>
                    <a:pt x="1071255" y="564194"/>
                  </a:lnTo>
                  <a:lnTo>
                    <a:pt x="1041401" y="602359"/>
                  </a:lnTo>
                  <a:lnTo>
                    <a:pt x="1011911" y="640821"/>
                  </a:lnTo>
                  <a:lnTo>
                    <a:pt x="982787" y="679577"/>
                  </a:lnTo>
                  <a:lnTo>
                    <a:pt x="954032" y="718625"/>
                  </a:lnTo>
                  <a:lnTo>
                    <a:pt x="925650" y="757961"/>
                  </a:lnTo>
                  <a:lnTo>
                    <a:pt x="897641" y="797584"/>
                  </a:lnTo>
                  <a:lnTo>
                    <a:pt x="870009" y="837491"/>
                  </a:lnTo>
                  <a:lnTo>
                    <a:pt x="842757" y="877679"/>
                  </a:lnTo>
                  <a:lnTo>
                    <a:pt x="815887" y="918146"/>
                  </a:lnTo>
                  <a:lnTo>
                    <a:pt x="789401" y="958888"/>
                  </a:lnTo>
                  <a:lnTo>
                    <a:pt x="763303" y="999904"/>
                  </a:lnTo>
                  <a:lnTo>
                    <a:pt x="737595" y="1041190"/>
                  </a:lnTo>
                  <a:lnTo>
                    <a:pt x="712279" y="1082745"/>
                  </a:lnTo>
                  <a:lnTo>
                    <a:pt x="687358" y="1124565"/>
                  </a:lnTo>
                  <a:lnTo>
                    <a:pt x="662835" y="1166648"/>
                  </a:lnTo>
                  <a:lnTo>
                    <a:pt x="638712" y="1208992"/>
                  </a:lnTo>
                  <a:lnTo>
                    <a:pt x="614991" y="1251593"/>
                  </a:lnTo>
                  <a:lnTo>
                    <a:pt x="591677" y="1294450"/>
                  </a:lnTo>
                  <a:lnTo>
                    <a:pt x="568770" y="1337559"/>
                  </a:lnTo>
                  <a:lnTo>
                    <a:pt x="546274" y="1380918"/>
                  </a:lnTo>
                  <a:lnTo>
                    <a:pt x="524191" y="1424525"/>
                  </a:lnTo>
                  <a:lnTo>
                    <a:pt x="502525" y="1468376"/>
                  </a:lnTo>
                  <a:lnTo>
                    <a:pt x="481276" y="1512469"/>
                  </a:lnTo>
                  <a:lnTo>
                    <a:pt x="460449" y="1556802"/>
                  </a:lnTo>
                  <a:lnTo>
                    <a:pt x="440045" y="1601372"/>
                  </a:lnTo>
                  <a:lnTo>
                    <a:pt x="420067" y="1646177"/>
                  </a:lnTo>
                  <a:lnTo>
                    <a:pt x="400518" y="1691213"/>
                  </a:lnTo>
                  <a:lnTo>
                    <a:pt x="381401" y="1736478"/>
                  </a:lnTo>
                  <a:lnTo>
                    <a:pt x="362717" y="1781970"/>
                  </a:lnTo>
                  <a:lnTo>
                    <a:pt x="344471" y="1827686"/>
                  </a:lnTo>
                  <a:lnTo>
                    <a:pt x="326663" y="1873623"/>
                  </a:lnTo>
                  <a:lnTo>
                    <a:pt x="309297" y="1919779"/>
                  </a:lnTo>
                  <a:lnTo>
                    <a:pt x="292376" y="1966152"/>
                  </a:lnTo>
                  <a:lnTo>
                    <a:pt x="275901" y="2012738"/>
                  </a:lnTo>
                  <a:lnTo>
                    <a:pt x="259877" y="2059535"/>
                  </a:lnTo>
                  <a:lnTo>
                    <a:pt x="244304" y="2106540"/>
                  </a:lnTo>
                  <a:lnTo>
                    <a:pt x="229186" y="2153751"/>
                  </a:lnTo>
                  <a:lnTo>
                    <a:pt x="214526" y="2201165"/>
                  </a:lnTo>
                  <a:lnTo>
                    <a:pt x="200325" y="2248780"/>
                  </a:lnTo>
                  <a:lnTo>
                    <a:pt x="186587" y="2296593"/>
                  </a:lnTo>
                  <a:lnTo>
                    <a:pt x="173314" y="2344602"/>
                  </a:lnTo>
                  <a:lnTo>
                    <a:pt x="160509" y="2392803"/>
                  </a:lnTo>
                  <a:lnTo>
                    <a:pt x="148174" y="2441194"/>
                  </a:lnTo>
                  <a:lnTo>
                    <a:pt x="136313" y="2489774"/>
                  </a:lnTo>
                  <a:lnTo>
                    <a:pt x="124927" y="2538538"/>
                  </a:lnTo>
                  <a:lnTo>
                    <a:pt x="114018" y="2587484"/>
                  </a:lnTo>
                  <a:lnTo>
                    <a:pt x="103591" y="2636610"/>
                  </a:lnTo>
                  <a:lnTo>
                    <a:pt x="93647" y="2685914"/>
                  </a:lnTo>
                  <a:lnTo>
                    <a:pt x="84189" y="2735392"/>
                  </a:lnTo>
                  <a:lnTo>
                    <a:pt x="75220" y="2785043"/>
                  </a:lnTo>
                  <a:lnTo>
                    <a:pt x="66741" y="2834862"/>
                  </a:lnTo>
                  <a:lnTo>
                    <a:pt x="58757" y="2884849"/>
                  </a:lnTo>
                  <a:lnTo>
                    <a:pt x="51268" y="2934999"/>
                  </a:lnTo>
                  <a:lnTo>
                    <a:pt x="44279" y="2985312"/>
                  </a:lnTo>
                  <a:lnTo>
                    <a:pt x="37791" y="3035783"/>
                  </a:lnTo>
                  <a:lnTo>
                    <a:pt x="31807" y="3086411"/>
                  </a:lnTo>
                  <a:lnTo>
                    <a:pt x="26330" y="3137193"/>
                  </a:lnTo>
                  <a:lnTo>
                    <a:pt x="21362" y="3188126"/>
                  </a:lnTo>
                  <a:lnTo>
                    <a:pt x="16907" y="3239208"/>
                  </a:lnTo>
                  <a:lnTo>
                    <a:pt x="12965" y="3290435"/>
                  </a:lnTo>
                  <a:lnTo>
                    <a:pt x="9541" y="3341806"/>
                  </a:lnTo>
                  <a:lnTo>
                    <a:pt x="6636" y="3393318"/>
                  </a:lnTo>
                  <a:lnTo>
                    <a:pt x="4254" y="3444969"/>
                  </a:lnTo>
                  <a:lnTo>
                    <a:pt x="2397" y="3496755"/>
                  </a:lnTo>
                  <a:lnTo>
                    <a:pt x="1067" y="3548674"/>
                  </a:lnTo>
                  <a:lnTo>
                    <a:pt x="267" y="3600723"/>
                  </a:lnTo>
                  <a:lnTo>
                    <a:pt x="0" y="3652901"/>
                  </a:lnTo>
                  <a:lnTo>
                    <a:pt x="268" y="3705167"/>
                  </a:lnTo>
                  <a:lnTo>
                    <a:pt x="1071" y="3757305"/>
                  </a:lnTo>
                  <a:lnTo>
                    <a:pt x="2406" y="3809313"/>
                  </a:lnTo>
                  <a:lnTo>
                    <a:pt x="4270" y="3861187"/>
                  </a:lnTo>
                  <a:lnTo>
                    <a:pt x="6661" y="3912925"/>
                  </a:lnTo>
                  <a:lnTo>
                    <a:pt x="9577" y="3964524"/>
                  </a:lnTo>
                  <a:lnTo>
                    <a:pt x="13014" y="4015983"/>
                  </a:lnTo>
                  <a:lnTo>
                    <a:pt x="16970" y="4067297"/>
                  </a:lnTo>
                  <a:lnTo>
                    <a:pt x="21442" y="4118466"/>
                  </a:lnTo>
                  <a:lnTo>
                    <a:pt x="26428" y="4169485"/>
                  </a:lnTo>
                  <a:lnTo>
                    <a:pt x="31926" y="4220352"/>
                  </a:lnTo>
                  <a:lnTo>
                    <a:pt x="37931" y="4271065"/>
                  </a:lnTo>
                  <a:lnTo>
                    <a:pt x="44443" y="4321621"/>
                  </a:lnTo>
                  <a:lnTo>
                    <a:pt x="51458" y="4372018"/>
                  </a:lnTo>
                  <a:lnTo>
                    <a:pt x="58974" y="4422253"/>
                  </a:lnTo>
                  <a:lnTo>
                    <a:pt x="66988" y="4472323"/>
                  </a:lnTo>
                  <a:lnTo>
                    <a:pt x="75497" y="4522225"/>
                  </a:lnTo>
                  <a:lnTo>
                    <a:pt x="84499" y="4571957"/>
                  </a:lnTo>
                  <a:lnTo>
                    <a:pt x="93992" y="4621517"/>
                  </a:lnTo>
                  <a:lnTo>
                    <a:pt x="103972" y="4670902"/>
                  </a:lnTo>
                  <a:lnTo>
                    <a:pt x="114437" y="4720109"/>
                  </a:lnTo>
                  <a:lnTo>
                    <a:pt x="125384" y="4769135"/>
                  </a:lnTo>
                  <a:lnTo>
                    <a:pt x="136811" y="4817978"/>
                  </a:lnTo>
                  <a:lnTo>
                    <a:pt x="148716" y="4866636"/>
                  </a:lnTo>
                  <a:lnTo>
                    <a:pt x="161095" y="4915105"/>
                  </a:lnTo>
                  <a:lnTo>
                    <a:pt x="173946" y="4963383"/>
                  </a:lnTo>
                  <a:lnTo>
                    <a:pt x="187266" y="5011468"/>
                  </a:lnTo>
                  <a:lnTo>
                    <a:pt x="201053" y="5059356"/>
                  </a:lnTo>
                  <a:lnTo>
                    <a:pt x="215304" y="5107046"/>
                  </a:lnTo>
                  <a:lnTo>
                    <a:pt x="230016" y="5154534"/>
                  </a:lnTo>
                  <a:lnTo>
                    <a:pt x="245187" y="5201819"/>
                  </a:lnTo>
                  <a:lnTo>
                    <a:pt x="260815" y="5248896"/>
                  </a:lnTo>
                  <a:lnTo>
                    <a:pt x="276896" y="5295765"/>
                  </a:lnTo>
                  <a:lnTo>
                    <a:pt x="293428" y="5342421"/>
                  </a:lnTo>
                  <a:lnTo>
                    <a:pt x="310409" y="5388863"/>
                  </a:lnTo>
                  <a:lnTo>
                    <a:pt x="327835" y="5435088"/>
                  </a:lnTo>
                  <a:lnTo>
                    <a:pt x="345705" y="5481094"/>
                  </a:lnTo>
                  <a:lnTo>
                    <a:pt x="364015" y="5526876"/>
                  </a:lnTo>
                  <a:lnTo>
                    <a:pt x="382763" y="5572434"/>
                  </a:lnTo>
                  <a:lnTo>
                    <a:pt x="401947" y="5617765"/>
                  </a:lnTo>
                  <a:lnTo>
                    <a:pt x="421563" y="5662865"/>
                  </a:lnTo>
                  <a:lnTo>
                    <a:pt x="441609" y="5707732"/>
                  </a:lnTo>
                  <a:lnTo>
                    <a:pt x="462083" y="5752364"/>
                  </a:lnTo>
                  <a:lnTo>
                    <a:pt x="482981" y="5796758"/>
                  </a:lnTo>
                  <a:lnTo>
                    <a:pt x="504302" y="5840911"/>
                  </a:lnTo>
                  <a:lnTo>
                    <a:pt x="526043" y="5884821"/>
                  </a:lnTo>
                  <a:lnTo>
                    <a:pt x="548201" y="5928485"/>
                  </a:lnTo>
                  <a:lnTo>
                    <a:pt x="570773" y="5971901"/>
                  </a:lnTo>
                  <a:lnTo>
                    <a:pt x="593756" y="6015065"/>
                  </a:lnTo>
                  <a:lnTo>
                    <a:pt x="617149" y="6057976"/>
                  </a:lnTo>
                  <a:lnTo>
                    <a:pt x="640949" y="6100630"/>
                  </a:lnTo>
                  <a:lnTo>
                    <a:pt x="665153" y="6143025"/>
                  </a:lnTo>
                  <a:lnTo>
                    <a:pt x="689758" y="6185159"/>
                  </a:lnTo>
                  <a:lnTo>
                    <a:pt x="714761" y="6227028"/>
                  </a:lnTo>
                  <a:lnTo>
                    <a:pt x="740161" y="6268631"/>
                  </a:lnTo>
                  <a:lnTo>
                    <a:pt x="765954" y="6309964"/>
                  </a:lnTo>
                  <a:lnTo>
                    <a:pt x="792139" y="6351025"/>
                  </a:lnTo>
                  <a:lnTo>
                    <a:pt x="818711" y="6391811"/>
                  </a:lnTo>
                  <a:lnTo>
                    <a:pt x="845669" y="6432320"/>
                  </a:lnTo>
                  <a:lnTo>
                    <a:pt x="873010" y="6472549"/>
                  </a:lnTo>
                  <a:lnTo>
                    <a:pt x="900732" y="6512496"/>
                  </a:lnTo>
                  <a:lnTo>
                    <a:pt x="928832" y="6552157"/>
                  </a:lnTo>
                  <a:lnTo>
                    <a:pt x="957306" y="6591531"/>
                  </a:lnTo>
                  <a:lnTo>
                    <a:pt x="986154" y="6630614"/>
                  </a:lnTo>
                  <a:lnTo>
                    <a:pt x="1015371" y="6669404"/>
                  </a:lnTo>
                  <a:lnTo>
                    <a:pt x="1044956" y="6707899"/>
                  </a:lnTo>
                  <a:lnTo>
                    <a:pt x="1074905" y="6746095"/>
                  </a:lnTo>
                  <a:lnTo>
                    <a:pt x="1105216" y="6783990"/>
                  </a:lnTo>
                  <a:lnTo>
                    <a:pt x="1135888" y="6821582"/>
                  </a:lnTo>
                  <a:lnTo>
                    <a:pt x="1167384" y="6857999"/>
                  </a:lnTo>
                  <a:lnTo>
                    <a:pt x="8781288" y="6857999"/>
                  </a:lnTo>
                  <a:lnTo>
                    <a:pt x="8812784" y="6821582"/>
                  </a:lnTo>
                  <a:lnTo>
                    <a:pt x="8843455" y="6783990"/>
                  </a:lnTo>
                  <a:lnTo>
                    <a:pt x="8873766" y="6746095"/>
                  </a:lnTo>
                  <a:lnTo>
                    <a:pt x="8903716" y="6707899"/>
                  </a:lnTo>
                  <a:lnTo>
                    <a:pt x="8933300" y="6669404"/>
                  </a:lnTo>
                  <a:lnTo>
                    <a:pt x="8962517" y="6630614"/>
                  </a:lnTo>
                  <a:lnTo>
                    <a:pt x="8991365" y="6591531"/>
                  </a:lnTo>
                  <a:lnTo>
                    <a:pt x="9019839" y="6552157"/>
                  </a:lnTo>
                  <a:lnTo>
                    <a:pt x="9047939" y="6512496"/>
                  </a:lnTo>
                  <a:lnTo>
                    <a:pt x="9075661" y="6472549"/>
                  </a:lnTo>
                  <a:lnTo>
                    <a:pt x="9103002" y="6432320"/>
                  </a:lnTo>
                  <a:lnTo>
                    <a:pt x="9129960" y="6391811"/>
                  </a:lnTo>
                  <a:lnTo>
                    <a:pt x="9156532" y="6351025"/>
                  </a:lnTo>
                  <a:lnTo>
                    <a:pt x="9182717" y="6309964"/>
                  </a:lnTo>
                  <a:lnTo>
                    <a:pt x="9208510" y="6268631"/>
                  </a:lnTo>
                  <a:lnTo>
                    <a:pt x="9233910" y="6227028"/>
                  </a:lnTo>
                  <a:lnTo>
                    <a:pt x="9258913" y="6185159"/>
                  </a:lnTo>
                  <a:lnTo>
                    <a:pt x="9283518" y="6143025"/>
                  </a:lnTo>
                  <a:lnTo>
                    <a:pt x="9307722" y="6100630"/>
                  </a:lnTo>
                  <a:lnTo>
                    <a:pt x="9331522" y="6057976"/>
                  </a:lnTo>
                  <a:lnTo>
                    <a:pt x="9354915" y="6015065"/>
                  </a:lnTo>
                  <a:lnTo>
                    <a:pt x="9377898" y="5971901"/>
                  </a:lnTo>
                  <a:lnTo>
                    <a:pt x="9400470" y="5928485"/>
                  </a:lnTo>
                  <a:lnTo>
                    <a:pt x="9422628" y="5884821"/>
                  </a:lnTo>
                  <a:lnTo>
                    <a:pt x="9444369" y="5840911"/>
                  </a:lnTo>
                  <a:lnTo>
                    <a:pt x="9465690" y="5796758"/>
                  </a:lnTo>
                  <a:lnTo>
                    <a:pt x="9486588" y="5752364"/>
                  </a:lnTo>
                  <a:lnTo>
                    <a:pt x="9507062" y="5707732"/>
                  </a:lnTo>
                  <a:lnTo>
                    <a:pt x="9527108" y="5662865"/>
                  </a:lnTo>
                  <a:lnTo>
                    <a:pt x="9546724" y="5617765"/>
                  </a:lnTo>
                  <a:lnTo>
                    <a:pt x="9565908" y="5572434"/>
                  </a:lnTo>
                  <a:lnTo>
                    <a:pt x="9584656" y="5526876"/>
                  </a:lnTo>
                  <a:lnTo>
                    <a:pt x="9602966" y="5481094"/>
                  </a:lnTo>
                  <a:lnTo>
                    <a:pt x="9620836" y="5435088"/>
                  </a:lnTo>
                  <a:lnTo>
                    <a:pt x="9638262" y="5388863"/>
                  </a:lnTo>
                  <a:lnTo>
                    <a:pt x="9655243" y="5342421"/>
                  </a:lnTo>
                  <a:lnTo>
                    <a:pt x="9671775" y="5295765"/>
                  </a:lnTo>
                  <a:lnTo>
                    <a:pt x="9687856" y="5248896"/>
                  </a:lnTo>
                  <a:lnTo>
                    <a:pt x="9703484" y="5201819"/>
                  </a:lnTo>
                  <a:lnTo>
                    <a:pt x="9718655" y="5154534"/>
                  </a:lnTo>
                  <a:lnTo>
                    <a:pt x="9733367" y="5107046"/>
                  </a:lnTo>
                  <a:lnTo>
                    <a:pt x="9747618" y="5059356"/>
                  </a:lnTo>
                  <a:lnTo>
                    <a:pt x="9761405" y="5011468"/>
                  </a:lnTo>
                  <a:lnTo>
                    <a:pt x="9774725" y="4963383"/>
                  </a:lnTo>
                  <a:lnTo>
                    <a:pt x="9787576" y="4915105"/>
                  </a:lnTo>
                  <a:lnTo>
                    <a:pt x="9799955" y="4866636"/>
                  </a:lnTo>
                  <a:lnTo>
                    <a:pt x="9811860" y="4817978"/>
                  </a:lnTo>
                  <a:lnTo>
                    <a:pt x="9823287" y="4769135"/>
                  </a:lnTo>
                  <a:lnTo>
                    <a:pt x="9834234" y="4720109"/>
                  </a:lnTo>
                  <a:lnTo>
                    <a:pt x="9844699" y="4670902"/>
                  </a:lnTo>
                  <a:lnTo>
                    <a:pt x="9854679" y="4621517"/>
                  </a:lnTo>
                  <a:lnTo>
                    <a:pt x="9864172" y="4571957"/>
                  </a:lnTo>
                  <a:lnTo>
                    <a:pt x="9873174" y="4522225"/>
                  </a:lnTo>
                  <a:lnTo>
                    <a:pt x="9881683" y="4472323"/>
                  </a:lnTo>
                  <a:lnTo>
                    <a:pt x="9889697" y="4422253"/>
                  </a:lnTo>
                  <a:lnTo>
                    <a:pt x="9897213" y="4372018"/>
                  </a:lnTo>
                  <a:lnTo>
                    <a:pt x="9904228" y="4321621"/>
                  </a:lnTo>
                  <a:lnTo>
                    <a:pt x="9910740" y="4271065"/>
                  </a:lnTo>
                  <a:lnTo>
                    <a:pt x="9916745" y="4220352"/>
                  </a:lnTo>
                  <a:lnTo>
                    <a:pt x="9922243" y="4169485"/>
                  </a:lnTo>
                  <a:lnTo>
                    <a:pt x="9927229" y="4118466"/>
                  </a:lnTo>
                  <a:lnTo>
                    <a:pt x="9931701" y="4067297"/>
                  </a:lnTo>
                  <a:lnTo>
                    <a:pt x="9935657" y="4015983"/>
                  </a:lnTo>
                  <a:lnTo>
                    <a:pt x="9939094" y="3964524"/>
                  </a:lnTo>
                  <a:lnTo>
                    <a:pt x="9942010" y="3912925"/>
                  </a:lnTo>
                  <a:lnTo>
                    <a:pt x="9944401" y="3861187"/>
                  </a:lnTo>
                  <a:lnTo>
                    <a:pt x="9946265" y="3809313"/>
                  </a:lnTo>
                  <a:lnTo>
                    <a:pt x="9947600" y="3757305"/>
                  </a:lnTo>
                  <a:lnTo>
                    <a:pt x="9948403" y="3705167"/>
                  </a:lnTo>
                  <a:lnTo>
                    <a:pt x="9948671" y="3652901"/>
                  </a:lnTo>
                  <a:lnTo>
                    <a:pt x="9948404" y="3600723"/>
                  </a:lnTo>
                  <a:lnTo>
                    <a:pt x="9947604" y="3548674"/>
                  </a:lnTo>
                  <a:lnTo>
                    <a:pt x="9946274" y="3496755"/>
                  </a:lnTo>
                  <a:lnTo>
                    <a:pt x="9944417" y="3444969"/>
                  </a:lnTo>
                  <a:lnTo>
                    <a:pt x="9942035" y="3393318"/>
                  </a:lnTo>
                  <a:lnTo>
                    <a:pt x="9939130" y="3341806"/>
                  </a:lnTo>
                  <a:lnTo>
                    <a:pt x="9935706" y="3290435"/>
                  </a:lnTo>
                  <a:lnTo>
                    <a:pt x="9931764" y="3239208"/>
                  </a:lnTo>
                  <a:lnTo>
                    <a:pt x="9927309" y="3188126"/>
                  </a:lnTo>
                  <a:lnTo>
                    <a:pt x="9922341" y="3137193"/>
                  </a:lnTo>
                  <a:lnTo>
                    <a:pt x="9916864" y="3086411"/>
                  </a:lnTo>
                  <a:lnTo>
                    <a:pt x="9910880" y="3035783"/>
                  </a:lnTo>
                  <a:lnTo>
                    <a:pt x="9904392" y="2985312"/>
                  </a:lnTo>
                  <a:lnTo>
                    <a:pt x="9897403" y="2934999"/>
                  </a:lnTo>
                  <a:lnTo>
                    <a:pt x="9889914" y="2884849"/>
                  </a:lnTo>
                  <a:lnTo>
                    <a:pt x="9881930" y="2834862"/>
                  </a:lnTo>
                  <a:lnTo>
                    <a:pt x="9873451" y="2785043"/>
                  </a:lnTo>
                  <a:lnTo>
                    <a:pt x="9864482" y="2735392"/>
                  </a:lnTo>
                  <a:lnTo>
                    <a:pt x="9855024" y="2685914"/>
                  </a:lnTo>
                  <a:lnTo>
                    <a:pt x="9845080" y="2636610"/>
                  </a:lnTo>
                  <a:lnTo>
                    <a:pt x="9834653" y="2587484"/>
                  </a:lnTo>
                  <a:lnTo>
                    <a:pt x="9823744" y="2538538"/>
                  </a:lnTo>
                  <a:lnTo>
                    <a:pt x="9812358" y="2489774"/>
                  </a:lnTo>
                  <a:lnTo>
                    <a:pt x="9800497" y="2441194"/>
                  </a:lnTo>
                  <a:lnTo>
                    <a:pt x="9788162" y="2392803"/>
                  </a:lnTo>
                  <a:lnTo>
                    <a:pt x="9775357" y="2344602"/>
                  </a:lnTo>
                  <a:lnTo>
                    <a:pt x="9762084" y="2296593"/>
                  </a:lnTo>
                  <a:lnTo>
                    <a:pt x="9748346" y="2248780"/>
                  </a:lnTo>
                  <a:lnTo>
                    <a:pt x="9734145" y="2201165"/>
                  </a:lnTo>
                  <a:lnTo>
                    <a:pt x="9719485" y="2153751"/>
                  </a:lnTo>
                  <a:lnTo>
                    <a:pt x="9704367" y="2106540"/>
                  </a:lnTo>
                  <a:lnTo>
                    <a:pt x="9688794" y="2059535"/>
                  </a:lnTo>
                  <a:lnTo>
                    <a:pt x="9672770" y="2012738"/>
                  </a:lnTo>
                  <a:lnTo>
                    <a:pt x="9656295" y="1966152"/>
                  </a:lnTo>
                  <a:lnTo>
                    <a:pt x="9639374" y="1919779"/>
                  </a:lnTo>
                  <a:lnTo>
                    <a:pt x="9622008" y="1873623"/>
                  </a:lnTo>
                  <a:lnTo>
                    <a:pt x="9604200" y="1827686"/>
                  </a:lnTo>
                  <a:lnTo>
                    <a:pt x="9585954" y="1781970"/>
                  </a:lnTo>
                  <a:lnTo>
                    <a:pt x="9567270" y="1736478"/>
                  </a:lnTo>
                  <a:lnTo>
                    <a:pt x="9548153" y="1691213"/>
                  </a:lnTo>
                  <a:lnTo>
                    <a:pt x="9528604" y="1646177"/>
                  </a:lnTo>
                  <a:lnTo>
                    <a:pt x="9508626" y="1601372"/>
                  </a:lnTo>
                  <a:lnTo>
                    <a:pt x="9488222" y="1556802"/>
                  </a:lnTo>
                  <a:lnTo>
                    <a:pt x="9467395" y="1512469"/>
                  </a:lnTo>
                  <a:lnTo>
                    <a:pt x="9446146" y="1468376"/>
                  </a:lnTo>
                  <a:lnTo>
                    <a:pt x="9424480" y="1424525"/>
                  </a:lnTo>
                  <a:lnTo>
                    <a:pt x="9402397" y="1380918"/>
                  </a:lnTo>
                  <a:lnTo>
                    <a:pt x="9379901" y="1337559"/>
                  </a:lnTo>
                  <a:lnTo>
                    <a:pt x="9356994" y="1294450"/>
                  </a:lnTo>
                  <a:lnTo>
                    <a:pt x="9333680" y="1251593"/>
                  </a:lnTo>
                  <a:lnTo>
                    <a:pt x="9309959" y="1208992"/>
                  </a:lnTo>
                  <a:lnTo>
                    <a:pt x="9285836" y="1166648"/>
                  </a:lnTo>
                  <a:lnTo>
                    <a:pt x="9261313" y="1124565"/>
                  </a:lnTo>
                  <a:lnTo>
                    <a:pt x="9236392" y="1082745"/>
                  </a:lnTo>
                  <a:lnTo>
                    <a:pt x="9211076" y="1041190"/>
                  </a:lnTo>
                  <a:lnTo>
                    <a:pt x="9185368" y="999904"/>
                  </a:lnTo>
                  <a:lnTo>
                    <a:pt x="9159270" y="958888"/>
                  </a:lnTo>
                  <a:lnTo>
                    <a:pt x="9132784" y="918146"/>
                  </a:lnTo>
                  <a:lnTo>
                    <a:pt x="9105914" y="877679"/>
                  </a:lnTo>
                  <a:lnTo>
                    <a:pt x="9078662" y="837491"/>
                  </a:lnTo>
                  <a:lnTo>
                    <a:pt x="9051030" y="797584"/>
                  </a:lnTo>
                  <a:lnTo>
                    <a:pt x="9023021" y="757961"/>
                  </a:lnTo>
                  <a:lnTo>
                    <a:pt x="8994639" y="718625"/>
                  </a:lnTo>
                  <a:lnTo>
                    <a:pt x="8965884" y="679577"/>
                  </a:lnTo>
                  <a:lnTo>
                    <a:pt x="8936760" y="640821"/>
                  </a:lnTo>
                  <a:lnTo>
                    <a:pt x="8907270" y="602359"/>
                  </a:lnTo>
                  <a:lnTo>
                    <a:pt x="8877416" y="564194"/>
                  </a:lnTo>
                  <a:lnTo>
                    <a:pt x="8847201" y="526328"/>
                  </a:lnTo>
                  <a:lnTo>
                    <a:pt x="8816626" y="488764"/>
                  </a:lnTo>
                  <a:lnTo>
                    <a:pt x="8785696" y="451504"/>
                  </a:lnTo>
                  <a:lnTo>
                    <a:pt x="8754412" y="414552"/>
                  </a:lnTo>
                  <a:lnTo>
                    <a:pt x="8722778" y="377909"/>
                  </a:lnTo>
                  <a:lnTo>
                    <a:pt x="8690795" y="341579"/>
                  </a:lnTo>
                  <a:lnTo>
                    <a:pt x="8658466" y="305564"/>
                  </a:lnTo>
                  <a:lnTo>
                    <a:pt x="8625794" y="269866"/>
                  </a:lnTo>
                  <a:lnTo>
                    <a:pt x="8592782" y="234488"/>
                  </a:lnTo>
                  <a:lnTo>
                    <a:pt x="8559432" y="199433"/>
                  </a:lnTo>
                  <a:lnTo>
                    <a:pt x="8525746" y="164703"/>
                  </a:lnTo>
                  <a:lnTo>
                    <a:pt x="8491728" y="130301"/>
                  </a:lnTo>
                  <a:lnTo>
                    <a:pt x="8355203" y="0"/>
                  </a:lnTo>
                  <a:close/>
                </a:path>
              </a:pathLst>
            </a:custGeom>
            <a:solidFill>
              <a:srgbClr val="FFFFFF"/>
            </a:solidFill>
          </p:spPr>
          <p:txBody>
            <a:bodyPr wrap="square" lIns="0" tIns="0" rIns="0" bIns="0" rtlCol="0"/>
            <a:lstStyle/>
            <a:p>
              <a:endParaRPr dirty="0"/>
            </a:p>
          </p:txBody>
        </p:sp>
      </p:grpSp>
      <p:sp>
        <p:nvSpPr>
          <p:cNvPr id="8" name="object 8"/>
          <p:cNvSpPr txBox="1">
            <a:spLocks noGrp="1"/>
          </p:cNvSpPr>
          <p:nvPr>
            <p:ph type="ctrTitle"/>
          </p:nvPr>
        </p:nvSpPr>
        <p:spPr>
          <a:xfrm>
            <a:off x="2044350" y="2721288"/>
            <a:ext cx="8077200" cy="2003112"/>
          </a:xfrm>
          <a:prstGeom prst="rect">
            <a:avLst/>
          </a:prstGeom>
        </p:spPr>
        <p:txBody>
          <a:bodyPr vert="horz" wrap="square" lIns="0" tIns="154940" rIns="0" bIns="0" rtlCol="0">
            <a:spAutoFit/>
          </a:bodyPr>
          <a:lstStyle/>
          <a:p>
            <a:pPr marL="12700" marR="5080" indent="591185" algn="ctr">
              <a:lnSpc>
                <a:spcPct val="100000"/>
              </a:lnSpc>
              <a:spcBef>
                <a:spcPts val="1220"/>
              </a:spcBef>
            </a:pPr>
            <a:r>
              <a:rPr lang="en-US" sz="4000" cap="none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P</a:t>
            </a:r>
            <a:r>
              <a:rPr lang="en-ID" sz="4000" cap="none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EMANFAATAN AI ( </a:t>
            </a:r>
            <a:r>
              <a:rPr lang="en-ID" sz="4000" cap="none" dirty="0" err="1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CHatGpt</a:t>
            </a:r>
            <a:r>
              <a:rPr lang="en-ID" sz="4000" cap="none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 ) </a:t>
            </a:r>
            <a:r>
              <a:rPr lang="en-ID" sz="4000" cap="none" dirty="0" err="1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dalam</a:t>
            </a:r>
            <a:r>
              <a:rPr lang="en-ID" sz="4000" cap="none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 </a:t>
            </a:r>
            <a:r>
              <a:rPr lang="en-ID" sz="4000" cap="none" dirty="0" err="1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pembelajaran</a:t>
            </a:r>
            <a:r>
              <a:rPr lang="en-ID" sz="4000" cap="none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 </a:t>
            </a:r>
            <a:r>
              <a:rPr lang="en-ID" sz="4000" cap="none" dirty="0" err="1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berdiferensiasi</a:t>
            </a:r>
            <a:endParaRPr lang="en-ID" sz="4000" cap="none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</a:endParaRPr>
          </a:p>
        </p:txBody>
      </p:sp>
      <p:sp>
        <p:nvSpPr>
          <p:cNvPr id="9" name="object 9"/>
          <p:cNvSpPr/>
          <p:nvPr/>
        </p:nvSpPr>
        <p:spPr>
          <a:xfrm>
            <a:off x="3718559" y="5763260"/>
            <a:ext cx="4754880" cy="27940"/>
          </a:xfrm>
          <a:custGeom>
            <a:avLst/>
            <a:gdLst/>
            <a:ahLst/>
            <a:cxnLst/>
            <a:rect l="l" t="t" r="r" b="b"/>
            <a:pathLst>
              <a:path w="4754880" h="27939">
                <a:moveTo>
                  <a:pt x="4754880" y="0"/>
                </a:moveTo>
                <a:lnTo>
                  <a:pt x="0" y="0"/>
                </a:lnTo>
                <a:lnTo>
                  <a:pt x="0" y="27431"/>
                </a:lnTo>
                <a:lnTo>
                  <a:pt x="4754880" y="27431"/>
                </a:lnTo>
                <a:lnTo>
                  <a:pt x="4754880" y="0"/>
                </a:lnTo>
                <a:close/>
              </a:path>
            </a:pathLst>
          </a:custGeom>
          <a:solidFill>
            <a:srgbClr val="EC7C3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4635150" y="5271930"/>
            <a:ext cx="2895600" cy="44307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800" b="1" dirty="0">
                <a:solidFill>
                  <a:srgbClr val="FF0000"/>
                </a:solidFill>
                <a:latin typeface="Calibri"/>
                <a:cs typeface="Calibri"/>
              </a:rPr>
              <a:t>Slamet</a:t>
            </a:r>
            <a:r>
              <a:rPr sz="2800" b="1" spc="-90" dirty="0">
                <a:solidFill>
                  <a:srgbClr val="FF0000"/>
                </a:solidFill>
                <a:latin typeface="Calibri"/>
                <a:cs typeface="Calibri"/>
              </a:rPr>
              <a:t> </a:t>
            </a:r>
            <a:r>
              <a:rPr sz="2800" b="1" dirty="0">
                <a:solidFill>
                  <a:srgbClr val="FF0000"/>
                </a:solidFill>
                <a:latin typeface="Calibri"/>
                <a:cs typeface="Calibri"/>
              </a:rPr>
              <a:t>Widodo,</a:t>
            </a:r>
            <a:r>
              <a:rPr sz="2800" b="1" spc="-85" dirty="0">
                <a:solidFill>
                  <a:srgbClr val="FF0000"/>
                </a:solidFill>
                <a:latin typeface="Calibri"/>
                <a:cs typeface="Calibri"/>
              </a:rPr>
              <a:t> </a:t>
            </a:r>
            <a:r>
              <a:rPr sz="2800" b="1" spc="-25" dirty="0">
                <a:solidFill>
                  <a:srgbClr val="FF0000"/>
                </a:solidFill>
                <a:latin typeface="Calibri"/>
                <a:cs typeface="Calibri"/>
              </a:rPr>
              <a:t>SE</a:t>
            </a:r>
            <a:r>
              <a:rPr sz="2800" b="1" spc="-25" dirty="0">
                <a:latin typeface="Calibri"/>
                <a:cs typeface="Calibri"/>
              </a:rPr>
              <a:t>.</a:t>
            </a:r>
            <a:endParaRPr sz="2800" b="1" dirty="0">
              <a:latin typeface="Calibri"/>
              <a:cs typeface="Calibri"/>
            </a:endParaRPr>
          </a:p>
        </p:txBody>
      </p:sp>
      <p:sp>
        <p:nvSpPr>
          <p:cNvPr id="11" name="object 10">
            <a:extLst>
              <a:ext uri="{FF2B5EF4-FFF2-40B4-BE49-F238E27FC236}">
                <a16:creationId xmlns:a16="http://schemas.microsoft.com/office/drawing/2014/main" id="{272821EC-F6C8-5961-0640-A5416B906FD4}"/>
              </a:ext>
            </a:extLst>
          </p:cNvPr>
          <p:cNvSpPr txBox="1"/>
          <p:nvPr/>
        </p:nvSpPr>
        <p:spPr>
          <a:xfrm>
            <a:off x="2921107" y="381000"/>
            <a:ext cx="6349786" cy="504625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lang="en-US" sz="3200" b="1" dirty="0">
                <a:solidFill>
                  <a:srgbClr val="FF0000"/>
                </a:solidFill>
                <a:latin typeface="Arial Black" panose="020B0A04020102020204" pitchFamily="34" charset="0"/>
                <a:cs typeface="Calibri"/>
              </a:rPr>
              <a:t>PELATIHAN CAKAP DIGITAL</a:t>
            </a:r>
            <a:endParaRPr sz="3200" b="1" dirty="0">
              <a:latin typeface="Arial Black" panose="020B0A04020102020204" pitchFamily="34" charset="0"/>
              <a:cs typeface="Calibri"/>
            </a:endParaRPr>
          </a:p>
        </p:txBody>
      </p:sp>
      <p:pic>
        <p:nvPicPr>
          <p:cNvPr id="1026" name="Picture 2">
            <a:extLst>
              <a:ext uri="{FF2B5EF4-FFF2-40B4-BE49-F238E27FC236}">
                <a16:creationId xmlns:a16="http://schemas.microsoft.com/office/drawing/2014/main" id="{17204C61-911A-7D7F-2D17-958B6129559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5378100" y="1166182"/>
            <a:ext cx="1409700" cy="1409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ransition spd="slow">
    <p:wip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4512945" cy="6858000"/>
          </a:xfrm>
          <a:custGeom>
            <a:avLst/>
            <a:gdLst/>
            <a:ahLst/>
            <a:cxnLst/>
            <a:rect l="l" t="t" r="r" b="b"/>
            <a:pathLst>
              <a:path w="4512945" h="6858000">
                <a:moveTo>
                  <a:pt x="2579624" y="0"/>
                </a:moveTo>
                <a:lnTo>
                  <a:pt x="0" y="0"/>
                </a:lnTo>
                <a:lnTo>
                  <a:pt x="0" y="6857999"/>
                </a:lnTo>
                <a:lnTo>
                  <a:pt x="2579624" y="6857999"/>
                </a:lnTo>
                <a:lnTo>
                  <a:pt x="2623967" y="6830809"/>
                </a:lnTo>
                <a:lnTo>
                  <a:pt x="2664305" y="6805301"/>
                </a:lnTo>
                <a:lnTo>
                  <a:pt x="2704317" y="6779328"/>
                </a:lnTo>
                <a:lnTo>
                  <a:pt x="2743999" y="6752894"/>
                </a:lnTo>
                <a:lnTo>
                  <a:pt x="2783346" y="6726003"/>
                </a:lnTo>
                <a:lnTo>
                  <a:pt x="2822356" y="6698658"/>
                </a:lnTo>
                <a:lnTo>
                  <a:pt x="2861024" y="6670863"/>
                </a:lnTo>
                <a:lnTo>
                  <a:pt x="2899346" y="6642622"/>
                </a:lnTo>
                <a:lnTo>
                  <a:pt x="2937320" y="6613939"/>
                </a:lnTo>
                <a:lnTo>
                  <a:pt x="2974940" y="6584817"/>
                </a:lnTo>
                <a:lnTo>
                  <a:pt x="3012204" y="6555261"/>
                </a:lnTo>
                <a:lnTo>
                  <a:pt x="3049107" y="6525274"/>
                </a:lnTo>
                <a:lnTo>
                  <a:pt x="3085645" y="6494861"/>
                </a:lnTo>
                <a:lnTo>
                  <a:pt x="3121815" y="6464023"/>
                </a:lnTo>
                <a:lnTo>
                  <a:pt x="3157614" y="6432767"/>
                </a:lnTo>
                <a:lnTo>
                  <a:pt x="3193036" y="6401095"/>
                </a:lnTo>
                <a:lnTo>
                  <a:pt x="3228079" y="6369011"/>
                </a:lnTo>
                <a:lnTo>
                  <a:pt x="3262739" y="6336518"/>
                </a:lnTo>
                <a:lnTo>
                  <a:pt x="3297011" y="6303622"/>
                </a:lnTo>
                <a:lnTo>
                  <a:pt x="3330893" y="6270325"/>
                </a:lnTo>
                <a:lnTo>
                  <a:pt x="3364379" y="6236632"/>
                </a:lnTo>
                <a:lnTo>
                  <a:pt x="3397467" y="6202546"/>
                </a:lnTo>
                <a:lnTo>
                  <a:pt x="3430153" y="6168070"/>
                </a:lnTo>
                <a:lnTo>
                  <a:pt x="3462432" y="6133210"/>
                </a:lnTo>
                <a:lnTo>
                  <a:pt x="3494302" y="6097968"/>
                </a:lnTo>
                <a:lnTo>
                  <a:pt x="3525758" y="6062348"/>
                </a:lnTo>
                <a:lnTo>
                  <a:pt x="3556796" y="6026355"/>
                </a:lnTo>
                <a:lnTo>
                  <a:pt x="3587413" y="5989991"/>
                </a:lnTo>
                <a:lnTo>
                  <a:pt x="3617604" y="5953261"/>
                </a:lnTo>
                <a:lnTo>
                  <a:pt x="3647367" y="5916169"/>
                </a:lnTo>
                <a:lnTo>
                  <a:pt x="3676697" y="5878718"/>
                </a:lnTo>
                <a:lnTo>
                  <a:pt x="3705590" y="5840912"/>
                </a:lnTo>
                <a:lnTo>
                  <a:pt x="3734043" y="5802755"/>
                </a:lnTo>
                <a:lnTo>
                  <a:pt x="3762051" y="5764251"/>
                </a:lnTo>
                <a:lnTo>
                  <a:pt x="3789612" y="5725403"/>
                </a:lnTo>
                <a:lnTo>
                  <a:pt x="3816721" y="5686216"/>
                </a:lnTo>
                <a:lnTo>
                  <a:pt x="3843375" y="5646692"/>
                </a:lnTo>
                <a:lnTo>
                  <a:pt x="3869569" y="5606837"/>
                </a:lnTo>
                <a:lnTo>
                  <a:pt x="3895300" y="5566653"/>
                </a:lnTo>
                <a:lnTo>
                  <a:pt x="3920564" y="5526145"/>
                </a:lnTo>
                <a:lnTo>
                  <a:pt x="3945357" y="5485316"/>
                </a:lnTo>
                <a:lnTo>
                  <a:pt x="3969676" y="5444170"/>
                </a:lnTo>
                <a:lnTo>
                  <a:pt x="3993516" y="5402712"/>
                </a:lnTo>
                <a:lnTo>
                  <a:pt x="4016874" y="5360943"/>
                </a:lnTo>
                <a:lnTo>
                  <a:pt x="4039747" y="5318870"/>
                </a:lnTo>
                <a:lnTo>
                  <a:pt x="4062129" y="5276494"/>
                </a:lnTo>
                <a:lnTo>
                  <a:pt x="4084018" y="5233821"/>
                </a:lnTo>
                <a:lnTo>
                  <a:pt x="4105410" y="5190854"/>
                </a:lnTo>
                <a:lnTo>
                  <a:pt x="4126300" y="5147596"/>
                </a:lnTo>
                <a:lnTo>
                  <a:pt x="4146686" y="5104052"/>
                </a:lnTo>
                <a:lnTo>
                  <a:pt x="4166563" y="5060225"/>
                </a:lnTo>
                <a:lnTo>
                  <a:pt x="4185927" y="5016119"/>
                </a:lnTo>
                <a:lnTo>
                  <a:pt x="4204775" y="4971738"/>
                </a:lnTo>
                <a:lnTo>
                  <a:pt x="4223103" y="4927085"/>
                </a:lnTo>
                <a:lnTo>
                  <a:pt x="4240907" y="4882165"/>
                </a:lnTo>
                <a:lnTo>
                  <a:pt x="4258183" y="4836982"/>
                </a:lnTo>
                <a:lnTo>
                  <a:pt x="4274928" y="4791538"/>
                </a:lnTo>
                <a:lnTo>
                  <a:pt x="4291137" y="4745838"/>
                </a:lnTo>
                <a:lnTo>
                  <a:pt x="4306808" y="4699886"/>
                </a:lnTo>
                <a:lnTo>
                  <a:pt x="4321935" y="4653686"/>
                </a:lnTo>
                <a:lnTo>
                  <a:pt x="4336516" y="4607240"/>
                </a:lnTo>
                <a:lnTo>
                  <a:pt x="4350546" y="4560554"/>
                </a:lnTo>
                <a:lnTo>
                  <a:pt x="4364022" y="4513630"/>
                </a:lnTo>
                <a:lnTo>
                  <a:pt x="4376939" y="4466474"/>
                </a:lnTo>
                <a:lnTo>
                  <a:pt x="4389295" y="4419087"/>
                </a:lnTo>
                <a:lnTo>
                  <a:pt x="4401085" y="4371475"/>
                </a:lnTo>
                <a:lnTo>
                  <a:pt x="4412306" y="4323641"/>
                </a:lnTo>
                <a:lnTo>
                  <a:pt x="4422953" y="4275589"/>
                </a:lnTo>
                <a:lnTo>
                  <a:pt x="4433024" y="4227322"/>
                </a:lnTo>
                <a:lnTo>
                  <a:pt x="4442513" y="4178845"/>
                </a:lnTo>
                <a:lnTo>
                  <a:pt x="4451418" y="4130161"/>
                </a:lnTo>
                <a:lnTo>
                  <a:pt x="4459734" y="4081274"/>
                </a:lnTo>
                <a:lnTo>
                  <a:pt x="4467458" y="4032188"/>
                </a:lnTo>
                <a:lnTo>
                  <a:pt x="4474585" y="3982906"/>
                </a:lnTo>
                <a:lnTo>
                  <a:pt x="4481113" y="3933433"/>
                </a:lnTo>
                <a:lnTo>
                  <a:pt x="4487038" y="3883772"/>
                </a:lnTo>
                <a:lnTo>
                  <a:pt x="4492354" y="3833927"/>
                </a:lnTo>
                <a:lnTo>
                  <a:pt x="4497060" y="3783902"/>
                </a:lnTo>
                <a:lnTo>
                  <a:pt x="4501150" y="3733700"/>
                </a:lnTo>
                <a:lnTo>
                  <a:pt x="4504622" y="3683326"/>
                </a:lnTo>
                <a:lnTo>
                  <a:pt x="4507471" y="3632783"/>
                </a:lnTo>
                <a:lnTo>
                  <a:pt x="4509693" y="3582075"/>
                </a:lnTo>
                <a:lnTo>
                  <a:pt x="4511285" y="3531206"/>
                </a:lnTo>
                <a:lnTo>
                  <a:pt x="4512243" y="3480180"/>
                </a:lnTo>
                <a:lnTo>
                  <a:pt x="4512564" y="3429000"/>
                </a:lnTo>
                <a:lnTo>
                  <a:pt x="4512243" y="3377819"/>
                </a:lnTo>
                <a:lnTo>
                  <a:pt x="4511285" y="3326793"/>
                </a:lnTo>
                <a:lnTo>
                  <a:pt x="4509693" y="3275924"/>
                </a:lnTo>
                <a:lnTo>
                  <a:pt x="4507471" y="3225216"/>
                </a:lnTo>
                <a:lnTo>
                  <a:pt x="4504622" y="3174673"/>
                </a:lnTo>
                <a:lnTo>
                  <a:pt x="4501150" y="3124300"/>
                </a:lnTo>
                <a:lnTo>
                  <a:pt x="4497060" y="3074098"/>
                </a:lnTo>
                <a:lnTo>
                  <a:pt x="4492354" y="3024074"/>
                </a:lnTo>
                <a:lnTo>
                  <a:pt x="4487038" y="2974229"/>
                </a:lnTo>
                <a:lnTo>
                  <a:pt x="4481113" y="2924568"/>
                </a:lnTo>
                <a:lnTo>
                  <a:pt x="4474585" y="2875096"/>
                </a:lnTo>
                <a:lnTo>
                  <a:pt x="4467458" y="2825815"/>
                </a:lnTo>
                <a:lnTo>
                  <a:pt x="4459734" y="2776729"/>
                </a:lnTo>
                <a:lnTo>
                  <a:pt x="4451418" y="2727843"/>
                </a:lnTo>
                <a:lnTo>
                  <a:pt x="4442513" y="2679159"/>
                </a:lnTo>
                <a:lnTo>
                  <a:pt x="4433024" y="2630683"/>
                </a:lnTo>
                <a:lnTo>
                  <a:pt x="4422953" y="2582416"/>
                </a:lnTo>
                <a:lnTo>
                  <a:pt x="4412306" y="2534365"/>
                </a:lnTo>
                <a:lnTo>
                  <a:pt x="4401085" y="2486531"/>
                </a:lnTo>
                <a:lnTo>
                  <a:pt x="4389295" y="2438920"/>
                </a:lnTo>
                <a:lnTo>
                  <a:pt x="4376939" y="2391534"/>
                </a:lnTo>
                <a:lnTo>
                  <a:pt x="4364022" y="2344378"/>
                </a:lnTo>
                <a:lnTo>
                  <a:pt x="4350546" y="2297455"/>
                </a:lnTo>
                <a:lnTo>
                  <a:pt x="4336516" y="2250770"/>
                </a:lnTo>
                <a:lnTo>
                  <a:pt x="4321935" y="2204325"/>
                </a:lnTo>
                <a:lnTo>
                  <a:pt x="4306808" y="2158125"/>
                </a:lnTo>
                <a:lnTo>
                  <a:pt x="4291137" y="2112174"/>
                </a:lnTo>
                <a:lnTo>
                  <a:pt x="4274928" y="2066475"/>
                </a:lnTo>
                <a:lnTo>
                  <a:pt x="4258183" y="2021032"/>
                </a:lnTo>
                <a:lnTo>
                  <a:pt x="4240907" y="1975849"/>
                </a:lnTo>
                <a:lnTo>
                  <a:pt x="4223103" y="1930930"/>
                </a:lnTo>
                <a:lnTo>
                  <a:pt x="4204775" y="1886279"/>
                </a:lnTo>
                <a:lnTo>
                  <a:pt x="4185927" y="1841898"/>
                </a:lnTo>
                <a:lnTo>
                  <a:pt x="4166563" y="1797793"/>
                </a:lnTo>
                <a:lnTo>
                  <a:pt x="4146686" y="1753967"/>
                </a:lnTo>
                <a:lnTo>
                  <a:pt x="4126300" y="1710423"/>
                </a:lnTo>
                <a:lnTo>
                  <a:pt x="4105410" y="1667166"/>
                </a:lnTo>
                <a:lnTo>
                  <a:pt x="4084018" y="1624200"/>
                </a:lnTo>
                <a:lnTo>
                  <a:pt x="4062129" y="1581527"/>
                </a:lnTo>
                <a:lnTo>
                  <a:pt x="4039747" y="1539152"/>
                </a:lnTo>
                <a:lnTo>
                  <a:pt x="4016874" y="1497079"/>
                </a:lnTo>
                <a:lnTo>
                  <a:pt x="3993516" y="1455312"/>
                </a:lnTo>
                <a:lnTo>
                  <a:pt x="3969676" y="1413854"/>
                </a:lnTo>
                <a:lnTo>
                  <a:pt x="3945357" y="1372708"/>
                </a:lnTo>
                <a:lnTo>
                  <a:pt x="3920564" y="1331880"/>
                </a:lnTo>
                <a:lnTo>
                  <a:pt x="3895300" y="1291373"/>
                </a:lnTo>
                <a:lnTo>
                  <a:pt x="3869569" y="1251189"/>
                </a:lnTo>
                <a:lnTo>
                  <a:pt x="3843375" y="1211335"/>
                </a:lnTo>
                <a:lnTo>
                  <a:pt x="3816721" y="1171812"/>
                </a:lnTo>
                <a:lnTo>
                  <a:pt x="3789612" y="1132625"/>
                </a:lnTo>
                <a:lnTo>
                  <a:pt x="3762051" y="1093777"/>
                </a:lnTo>
                <a:lnTo>
                  <a:pt x="3734043" y="1055273"/>
                </a:lnTo>
                <a:lnTo>
                  <a:pt x="3705590" y="1017117"/>
                </a:lnTo>
                <a:lnTo>
                  <a:pt x="3676697" y="979311"/>
                </a:lnTo>
                <a:lnTo>
                  <a:pt x="3647367" y="941860"/>
                </a:lnTo>
                <a:lnTo>
                  <a:pt x="3617604" y="904768"/>
                </a:lnTo>
                <a:lnTo>
                  <a:pt x="3587413" y="868038"/>
                </a:lnTo>
                <a:lnTo>
                  <a:pt x="3556796" y="831675"/>
                </a:lnTo>
                <a:lnTo>
                  <a:pt x="3525758" y="795681"/>
                </a:lnTo>
                <a:lnTo>
                  <a:pt x="3494302" y="760062"/>
                </a:lnTo>
                <a:lnTo>
                  <a:pt x="3462432" y="724820"/>
                </a:lnTo>
                <a:lnTo>
                  <a:pt x="3430153" y="689959"/>
                </a:lnTo>
                <a:lnTo>
                  <a:pt x="3397467" y="655483"/>
                </a:lnTo>
                <a:lnTo>
                  <a:pt x="3364379" y="621397"/>
                </a:lnTo>
                <a:lnTo>
                  <a:pt x="3330893" y="587703"/>
                </a:lnTo>
                <a:lnTo>
                  <a:pt x="3297011" y="554406"/>
                </a:lnTo>
                <a:lnTo>
                  <a:pt x="3262739" y="521509"/>
                </a:lnTo>
                <a:lnTo>
                  <a:pt x="3228079" y="489017"/>
                </a:lnTo>
                <a:lnTo>
                  <a:pt x="3193036" y="456932"/>
                </a:lnTo>
                <a:lnTo>
                  <a:pt x="3157614" y="425259"/>
                </a:lnTo>
                <a:lnTo>
                  <a:pt x="3121815" y="394002"/>
                </a:lnTo>
                <a:lnTo>
                  <a:pt x="3085645" y="363164"/>
                </a:lnTo>
                <a:lnTo>
                  <a:pt x="3049107" y="332749"/>
                </a:lnTo>
                <a:lnTo>
                  <a:pt x="3012204" y="302761"/>
                </a:lnTo>
                <a:lnTo>
                  <a:pt x="2974940" y="273204"/>
                </a:lnTo>
                <a:lnTo>
                  <a:pt x="2937320" y="244081"/>
                </a:lnTo>
                <a:lnTo>
                  <a:pt x="2899346" y="215397"/>
                </a:lnTo>
                <a:lnTo>
                  <a:pt x="2861024" y="187155"/>
                </a:lnTo>
                <a:lnTo>
                  <a:pt x="2822356" y="159359"/>
                </a:lnTo>
                <a:lnTo>
                  <a:pt x="2783346" y="132012"/>
                </a:lnTo>
                <a:lnTo>
                  <a:pt x="2743999" y="105119"/>
                </a:lnTo>
                <a:lnTo>
                  <a:pt x="2704317" y="78684"/>
                </a:lnTo>
                <a:lnTo>
                  <a:pt x="2664305" y="52709"/>
                </a:lnTo>
                <a:lnTo>
                  <a:pt x="2623967" y="27199"/>
                </a:lnTo>
                <a:lnTo>
                  <a:pt x="2579624" y="0"/>
                </a:lnTo>
                <a:close/>
              </a:path>
            </a:pathLst>
          </a:custGeom>
          <a:solidFill>
            <a:srgbClr val="EC7C3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916939" y="2584195"/>
            <a:ext cx="2375535" cy="1593215"/>
          </a:xfrm>
          <a:prstGeom prst="rect">
            <a:avLst/>
          </a:prstGeom>
        </p:spPr>
        <p:txBody>
          <a:bodyPr vert="horz" wrap="square" lIns="0" tIns="73660" rIns="0" bIns="0" rtlCol="0">
            <a:spAutoFit/>
          </a:bodyPr>
          <a:lstStyle/>
          <a:p>
            <a:pPr marL="12700" marR="5080">
              <a:lnSpc>
                <a:spcPct val="89100"/>
              </a:lnSpc>
              <a:spcBef>
                <a:spcPts val="580"/>
              </a:spcBef>
            </a:pPr>
            <a:r>
              <a:rPr sz="3700" b="1" spc="-10" dirty="0">
                <a:solidFill>
                  <a:srgbClr val="FFFFFF"/>
                </a:solidFill>
                <a:latin typeface="Ebrima"/>
                <a:cs typeface="Ebrima"/>
              </a:rPr>
              <a:t>Simulasi Penerapan ChatGPT</a:t>
            </a:r>
            <a:endParaRPr sz="3700" dirty="0">
              <a:latin typeface="Ebrima"/>
              <a:cs typeface="Ebrima"/>
            </a:endParaRPr>
          </a:p>
        </p:txBody>
      </p:sp>
      <p:sp>
        <p:nvSpPr>
          <p:cNvPr id="4" name="object 4"/>
          <p:cNvSpPr/>
          <p:nvPr/>
        </p:nvSpPr>
        <p:spPr>
          <a:xfrm flipV="1">
            <a:off x="5029200" y="2697481"/>
            <a:ext cx="6705600" cy="45719"/>
          </a:xfrm>
          <a:custGeom>
            <a:avLst/>
            <a:gdLst/>
            <a:ahLst/>
            <a:cxnLst/>
            <a:rect l="l" t="t" r="r" b="b"/>
            <a:pathLst>
              <a:path w="6292850">
                <a:moveTo>
                  <a:pt x="0" y="0"/>
                </a:moveTo>
                <a:lnTo>
                  <a:pt x="6292595" y="0"/>
                </a:lnTo>
              </a:path>
            </a:pathLst>
          </a:custGeom>
          <a:ln w="38100">
            <a:solidFill>
              <a:srgbClr val="0070C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>
            <a:spLocks noGrp="1"/>
          </p:cNvSpPr>
          <p:nvPr>
            <p:ph type="title"/>
          </p:nvPr>
        </p:nvSpPr>
        <p:spPr>
          <a:xfrm>
            <a:off x="609600" y="2264220"/>
            <a:ext cx="11506200" cy="1088580"/>
          </a:xfrm>
          <a:prstGeom prst="rect">
            <a:avLst/>
          </a:prstGeom>
        </p:spPr>
        <p:txBody>
          <a:bodyPr vert="horz" wrap="square" lIns="0" tIns="392252" rIns="0" bIns="0" rtlCol="0">
            <a:spAutoFit/>
          </a:bodyPr>
          <a:lstStyle/>
          <a:p>
            <a:pPr marL="4462780" algn="l">
              <a:lnSpc>
                <a:spcPct val="100000"/>
              </a:lnSpc>
              <a:spcBef>
                <a:spcPts val="100"/>
              </a:spcBef>
            </a:pPr>
            <a:r>
              <a:rPr sz="4500" b="0" u="sng" spc="-10" dirty="0">
                <a:solidFill>
                  <a:srgbClr val="0462C1"/>
                </a:solidFill>
                <a:uFill>
                  <a:solidFill>
                    <a:srgbClr val="0462C1"/>
                  </a:solidFill>
                </a:uFill>
                <a:latin typeface="Calibri"/>
                <a:cs typeface="Calibri"/>
                <a:hlinkClick r:id="rId2"/>
              </a:rPr>
              <a:t>https://chat.openai.com/</a:t>
            </a:r>
            <a:endParaRPr sz="4500" dirty="0">
              <a:latin typeface="Calibri"/>
              <a:cs typeface="Calibri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5207508" y="3409188"/>
            <a:ext cx="6292850" cy="0"/>
          </a:xfrm>
          <a:custGeom>
            <a:avLst/>
            <a:gdLst/>
            <a:ahLst/>
            <a:cxnLst/>
            <a:rect l="l" t="t" r="r" b="b"/>
            <a:pathLst>
              <a:path w="6292850">
                <a:moveTo>
                  <a:pt x="0" y="0"/>
                </a:moveTo>
                <a:lnTo>
                  <a:pt x="6292595" y="0"/>
                </a:lnTo>
              </a:path>
            </a:pathLst>
          </a:custGeom>
          <a:ln w="12192">
            <a:solidFill>
              <a:srgbClr val="6FAC46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6">
            <a:extLst>
              <a:ext uri="{FF2B5EF4-FFF2-40B4-BE49-F238E27FC236}">
                <a16:creationId xmlns:a16="http://schemas.microsoft.com/office/drawing/2014/main" id="{72622CFF-3D41-A3A7-E9AB-2EC0B11759FB}"/>
              </a:ext>
            </a:extLst>
          </p:cNvPr>
          <p:cNvSpPr/>
          <p:nvPr/>
        </p:nvSpPr>
        <p:spPr>
          <a:xfrm>
            <a:off x="5257800" y="2590800"/>
            <a:ext cx="6292850" cy="0"/>
          </a:xfrm>
          <a:custGeom>
            <a:avLst/>
            <a:gdLst/>
            <a:ahLst/>
            <a:cxnLst/>
            <a:rect l="l" t="t" r="r" b="b"/>
            <a:pathLst>
              <a:path w="6292850">
                <a:moveTo>
                  <a:pt x="0" y="0"/>
                </a:moveTo>
                <a:lnTo>
                  <a:pt x="6292595" y="0"/>
                </a:lnTo>
              </a:path>
            </a:pathLst>
          </a:custGeom>
          <a:ln w="12192">
            <a:solidFill>
              <a:srgbClr val="6FAC46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>
        <p14:vortex dir="r"/>
      </p:transition>
    </mc:Choice>
    <mc:Fallback xmlns=""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915400" y="919561"/>
            <a:ext cx="2590800" cy="982653"/>
          </a:xfrm>
          <a:prstGeom prst="rect">
            <a:avLst/>
          </a:prstGeom>
        </p:spPr>
        <p:txBody>
          <a:bodyPr vert="horz" wrap="square" lIns="0" tIns="30259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4400" b="1" cap="none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Penutup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idx="1"/>
          </p:nvPr>
        </p:nvSpPr>
        <p:spPr>
          <a:prstGeom prst="rect">
            <a:avLst/>
          </a:prstGeom>
        </p:spPr>
        <p:txBody>
          <a:bodyPr vert="horz" wrap="square" lIns="0" tIns="21590" rIns="0" bIns="0" rtlCol="0">
            <a:spAutoFit/>
          </a:bodyPr>
          <a:lstStyle/>
          <a:p>
            <a:pPr marL="12700" marR="5715" algn="just">
              <a:lnSpc>
                <a:spcPct val="136400"/>
              </a:lnSpc>
              <a:spcBef>
                <a:spcPts val="170"/>
              </a:spcBef>
            </a:pPr>
            <a:r>
              <a:rPr dirty="0"/>
              <a:t>Perkembangan</a:t>
            </a:r>
            <a:r>
              <a:rPr spc="625" dirty="0"/>
              <a:t> </a:t>
            </a:r>
            <a:r>
              <a:rPr sz="2750" dirty="0"/>
              <a:t>Artificial</a:t>
            </a:r>
            <a:r>
              <a:rPr sz="2750" spc="595" dirty="0"/>
              <a:t> </a:t>
            </a:r>
            <a:r>
              <a:rPr sz="2750" dirty="0"/>
              <a:t>Intelligence</a:t>
            </a:r>
            <a:r>
              <a:rPr sz="2750" spc="585" dirty="0"/>
              <a:t> </a:t>
            </a:r>
            <a:r>
              <a:rPr dirty="0"/>
              <a:t>belakangan</a:t>
            </a:r>
            <a:r>
              <a:rPr spc="605" dirty="0"/>
              <a:t> </a:t>
            </a:r>
            <a:r>
              <a:rPr dirty="0"/>
              <a:t>ini</a:t>
            </a:r>
            <a:r>
              <a:rPr spc="625" dirty="0"/>
              <a:t> </a:t>
            </a:r>
            <a:r>
              <a:rPr dirty="0"/>
              <a:t>terjadi</a:t>
            </a:r>
            <a:r>
              <a:rPr spc="620" dirty="0"/>
              <a:t> </a:t>
            </a:r>
            <a:r>
              <a:rPr spc="-10" dirty="0"/>
              <a:t>dengan </a:t>
            </a:r>
            <a:r>
              <a:rPr dirty="0"/>
              <a:t>begitu</a:t>
            </a:r>
            <a:r>
              <a:rPr spc="420" dirty="0"/>
              <a:t>  </a:t>
            </a:r>
            <a:r>
              <a:rPr dirty="0"/>
              <a:t>pesat.</a:t>
            </a:r>
            <a:r>
              <a:rPr spc="425" dirty="0"/>
              <a:t>  </a:t>
            </a:r>
            <a:r>
              <a:rPr dirty="0"/>
              <a:t>Sebagai</a:t>
            </a:r>
            <a:r>
              <a:rPr spc="425" dirty="0"/>
              <a:t>  </a:t>
            </a:r>
            <a:r>
              <a:rPr dirty="0"/>
              <a:t>tenaga</a:t>
            </a:r>
            <a:r>
              <a:rPr spc="425" dirty="0"/>
              <a:t>  </a:t>
            </a:r>
            <a:r>
              <a:rPr dirty="0"/>
              <a:t>pendidik,</a:t>
            </a:r>
            <a:r>
              <a:rPr spc="425" dirty="0"/>
              <a:t>  </a:t>
            </a:r>
            <a:r>
              <a:rPr dirty="0"/>
              <a:t>kita</a:t>
            </a:r>
            <a:r>
              <a:rPr spc="415" dirty="0"/>
              <a:t>  </a:t>
            </a:r>
            <a:r>
              <a:rPr dirty="0"/>
              <a:t>seharusnya</a:t>
            </a:r>
            <a:r>
              <a:rPr spc="415" dirty="0"/>
              <a:t>  </a:t>
            </a:r>
            <a:r>
              <a:rPr spc="-10" dirty="0"/>
              <a:t>dapat </a:t>
            </a:r>
            <a:r>
              <a:rPr dirty="0"/>
              <a:t>menyikapi</a:t>
            </a:r>
            <a:r>
              <a:rPr spc="330" dirty="0"/>
              <a:t>  </a:t>
            </a:r>
            <a:r>
              <a:rPr dirty="0"/>
              <a:t>perkembangan</a:t>
            </a:r>
            <a:r>
              <a:rPr spc="345" dirty="0"/>
              <a:t>  </a:t>
            </a:r>
            <a:r>
              <a:rPr sz="2750" dirty="0"/>
              <a:t>Artificial</a:t>
            </a:r>
            <a:r>
              <a:rPr sz="2750" spc="295" dirty="0"/>
              <a:t>  </a:t>
            </a:r>
            <a:r>
              <a:rPr sz="2750" dirty="0"/>
              <a:t>Intelligence</a:t>
            </a:r>
            <a:r>
              <a:rPr sz="2750" spc="300" dirty="0"/>
              <a:t>  </a:t>
            </a:r>
            <a:r>
              <a:rPr dirty="0"/>
              <a:t>seperti</a:t>
            </a:r>
            <a:r>
              <a:rPr spc="330" dirty="0"/>
              <a:t>  </a:t>
            </a:r>
            <a:r>
              <a:rPr spc="-10" dirty="0"/>
              <a:t>ChatGPT </a:t>
            </a:r>
            <a:r>
              <a:rPr dirty="0"/>
              <a:t>dengan</a:t>
            </a:r>
            <a:r>
              <a:rPr spc="-35" dirty="0"/>
              <a:t> </a:t>
            </a:r>
            <a:r>
              <a:rPr dirty="0"/>
              <a:t>bijak</a:t>
            </a:r>
            <a:r>
              <a:rPr spc="-30" dirty="0"/>
              <a:t> </a:t>
            </a:r>
            <a:r>
              <a:rPr dirty="0"/>
              <a:t>dan</a:t>
            </a:r>
            <a:r>
              <a:rPr spc="-15" dirty="0"/>
              <a:t> </a:t>
            </a:r>
            <a:r>
              <a:rPr spc="-10" dirty="0"/>
              <a:t>adaptif.</a:t>
            </a:r>
            <a:endParaRPr sz="2750" dirty="0"/>
          </a:p>
          <a:p>
            <a:pPr marL="12700" marR="5080" algn="just">
              <a:lnSpc>
                <a:spcPct val="140000"/>
              </a:lnSpc>
              <a:spcBef>
                <a:spcPts val="994"/>
              </a:spcBef>
            </a:pPr>
            <a:r>
              <a:rPr dirty="0"/>
              <a:t>Bagaimanapun</a:t>
            </a:r>
            <a:r>
              <a:rPr spc="270" dirty="0"/>
              <a:t>   </a:t>
            </a:r>
            <a:r>
              <a:rPr dirty="0"/>
              <a:t>juga,</a:t>
            </a:r>
            <a:r>
              <a:rPr spc="270" dirty="0"/>
              <a:t>   </a:t>
            </a:r>
            <a:r>
              <a:rPr dirty="0"/>
              <a:t>teknologi</a:t>
            </a:r>
            <a:r>
              <a:rPr spc="270" dirty="0"/>
              <a:t>   </a:t>
            </a:r>
            <a:r>
              <a:rPr dirty="0"/>
              <a:t>akan</a:t>
            </a:r>
            <a:r>
              <a:rPr spc="270" dirty="0"/>
              <a:t>   </a:t>
            </a:r>
            <a:r>
              <a:rPr dirty="0"/>
              <a:t>terus</a:t>
            </a:r>
            <a:r>
              <a:rPr spc="270" dirty="0"/>
              <a:t>   </a:t>
            </a:r>
            <a:r>
              <a:rPr dirty="0"/>
              <a:t>berkembang</a:t>
            </a:r>
            <a:r>
              <a:rPr spc="275" dirty="0"/>
              <a:t>   </a:t>
            </a:r>
            <a:r>
              <a:rPr spc="-25" dirty="0"/>
              <a:t>dan </a:t>
            </a:r>
            <a:r>
              <a:rPr dirty="0"/>
              <a:t>memainkan</a:t>
            </a:r>
            <a:r>
              <a:rPr spc="210" dirty="0"/>
              <a:t> </a:t>
            </a:r>
            <a:r>
              <a:rPr dirty="0"/>
              <a:t>peran</a:t>
            </a:r>
            <a:r>
              <a:rPr spc="220" dirty="0"/>
              <a:t> </a:t>
            </a:r>
            <a:r>
              <a:rPr dirty="0"/>
              <a:t>penting</a:t>
            </a:r>
            <a:r>
              <a:rPr spc="220" dirty="0"/>
              <a:t> </a:t>
            </a:r>
            <a:r>
              <a:rPr dirty="0"/>
              <a:t>di</a:t>
            </a:r>
            <a:r>
              <a:rPr spc="210" dirty="0"/>
              <a:t> </a:t>
            </a:r>
            <a:r>
              <a:rPr dirty="0"/>
              <a:t>berbagai</a:t>
            </a:r>
            <a:r>
              <a:rPr spc="215" dirty="0"/>
              <a:t> </a:t>
            </a:r>
            <a:r>
              <a:rPr dirty="0"/>
              <a:t>bidang,</a:t>
            </a:r>
            <a:r>
              <a:rPr spc="210" dirty="0"/>
              <a:t> </a:t>
            </a:r>
            <a:r>
              <a:rPr dirty="0"/>
              <a:t>termasuk</a:t>
            </a:r>
            <a:r>
              <a:rPr spc="200" dirty="0"/>
              <a:t> </a:t>
            </a:r>
            <a:r>
              <a:rPr dirty="0"/>
              <a:t>dalam</a:t>
            </a:r>
            <a:r>
              <a:rPr spc="210" dirty="0"/>
              <a:t> </a:t>
            </a:r>
            <a:r>
              <a:rPr spc="-10" dirty="0"/>
              <a:t>dunia pendidikan.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900">
        <p14:glitter pattern="hexagon"/>
      </p:transition>
    </mc:Choice>
    <mc:Fallback xmlns="">
      <p:transition spd="slow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856224-3FDC-2C8F-650F-3F95D3A848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581400" y="2286000"/>
            <a:ext cx="4267200" cy="1293028"/>
          </a:xfrm>
        </p:spPr>
        <p:txBody>
          <a:bodyPr>
            <a:noAutofit/>
          </a:bodyPr>
          <a:lstStyle/>
          <a:p>
            <a:r>
              <a:rPr lang="en-US" sz="4400" dirty="0" err="1"/>
              <a:t>Terima</a:t>
            </a:r>
            <a:r>
              <a:rPr lang="en-US" sz="4400" dirty="0"/>
              <a:t> Kasih</a:t>
            </a:r>
            <a:endParaRPr lang="en-ID" sz="4400" dirty="0"/>
          </a:p>
        </p:txBody>
      </p:sp>
    </p:spTree>
    <p:extLst>
      <p:ext uri="{BB962C8B-B14F-4D97-AF65-F5344CB8AC3E}">
        <p14:creationId xmlns:p14="http://schemas.microsoft.com/office/powerpoint/2010/main" val="18066174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900">
        <p14:glitter pattern="hexagon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895600" y="950338"/>
            <a:ext cx="8610600" cy="921098"/>
          </a:xfrm>
          <a:prstGeom prst="rect">
            <a:avLst/>
          </a:prstGeom>
        </p:spPr>
        <p:txBody>
          <a:bodyPr vert="horz" wrap="square" lIns="0" tIns="30259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>
                <a:solidFill>
                  <a:srgbClr val="FF0000"/>
                </a:solidFill>
              </a:rPr>
              <a:t>Apa</a:t>
            </a:r>
            <a:r>
              <a:rPr spc="-35" dirty="0">
                <a:solidFill>
                  <a:srgbClr val="FF0000"/>
                </a:solidFill>
              </a:rPr>
              <a:t> </a:t>
            </a:r>
            <a:r>
              <a:rPr dirty="0">
                <a:solidFill>
                  <a:srgbClr val="FF0000"/>
                </a:solidFill>
              </a:rPr>
              <a:t>Itu </a:t>
            </a:r>
            <a:r>
              <a:rPr spc="-10" dirty="0">
                <a:solidFill>
                  <a:srgbClr val="FF0000"/>
                </a:solidFill>
              </a:rPr>
              <a:t>ChatGPT?</a:t>
            </a:r>
          </a:p>
        </p:txBody>
      </p:sp>
      <p:sp>
        <p:nvSpPr>
          <p:cNvPr id="3" name="object 3"/>
          <p:cNvSpPr/>
          <p:nvPr/>
        </p:nvSpPr>
        <p:spPr>
          <a:xfrm>
            <a:off x="557022" y="4226052"/>
            <a:ext cx="2041525" cy="2041525"/>
          </a:xfrm>
          <a:custGeom>
            <a:avLst/>
            <a:gdLst/>
            <a:ahLst/>
            <a:cxnLst/>
            <a:rect l="l" t="t" r="r" b="b"/>
            <a:pathLst>
              <a:path w="2041525" h="2041525">
                <a:moveTo>
                  <a:pt x="0" y="0"/>
                </a:moveTo>
                <a:lnTo>
                  <a:pt x="557" y="48183"/>
                </a:lnTo>
                <a:lnTo>
                  <a:pt x="2222" y="96093"/>
                </a:lnTo>
                <a:lnTo>
                  <a:pt x="4981" y="143717"/>
                </a:lnTo>
                <a:lnTo>
                  <a:pt x="8822" y="191044"/>
                </a:lnTo>
                <a:lnTo>
                  <a:pt x="13734" y="238060"/>
                </a:lnTo>
                <a:lnTo>
                  <a:pt x="19704" y="284753"/>
                </a:lnTo>
                <a:lnTo>
                  <a:pt x="26719" y="331112"/>
                </a:lnTo>
                <a:lnTo>
                  <a:pt x="34768" y="377123"/>
                </a:lnTo>
                <a:lnTo>
                  <a:pt x="43838" y="422776"/>
                </a:lnTo>
                <a:lnTo>
                  <a:pt x="53917" y="468056"/>
                </a:lnTo>
                <a:lnTo>
                  <a:pt x="64993" y="512953"/>
                </a:lnTo>
                <a:lnTo>
                  <a:pt x="77053" y="557454"/>
                </a:lnTo>
                <a:lnTo>
                  <a:pt x="90085" y="601547"/>
                </a:lnTo>
                <a:lnTo>
                  <a:pt x="104077" y="645218"/>
                </a:lnTo>
                <a:lnTo>
                  <a:pt x="119016" y="688457"/>
                </a:lnTo>
                <a:lnTo>
                  <a:pt x="134891" y="731251"/>
                </a:lnTo>
                <a:lnTo>
                  <a:pt x="151689" y="773588"/>
                </a:lnTo>
                <a:lnTo>
                  <a:pt x="169398" y="815455"/>
                </a:lnTo>
                <a:lnTo>
                  <a:pt x="188005" y="856840"/>
                </a:lnTo>
                <a:lnTo>
                  <a:pt x="207499" y="897731"/>
                </a:lnTo>
                <a:lnTo>
                  <a:pt x="227867" y="938116"/>
                </a:lnTo>
                <a:lnTo>
                  <a:pt x="249097" y="977982"/>
                </a:lnTo>
                <a:lnTo>
                  <a:pt x="271176" y="1017317"/>
                </a:lnTo>
                <a:lnTo>
                  <a:pt x="294092" y="1056108"/>
                </a:lnTo>
                <a:lnTo>
                  <a:pt x="317834" y="1094345"/>
                </a:lnTo>
                <a:lnTo>
                  <a:pt x="342388" y="1132014"/>
                </a:lnTo>
                <a:lnTo>
                  <a:pt x="367743" y="1169103"/>
                </a:lnTo>
                <a:lnTo>
                  <a:pt x="393886" y="1205599"/>
                </a:lnTo>
                <a:lnTo>
                  <a:pt x="420806" y="1241492"/>
                </a:lnTo>
                <a:lnTo>
                  <a:pt x="448489" y="1276767"/>
                </a:lnTo>
                <a:lnTo>
                  <a:pt x="476923" y="1311414"/>
                </a:lnTo>
                <a:lnTo>
                  <a:pt x="506097" y="1345419"/>
                </a:lnTo>
                <a:lnTo>
                  <a:pt x="535998" y="1378771"/>
                </a:lnTo>
                <a:lnTo>
                  <a:pt x="566613" y="1411457"/>
                </a:lnTo>
                <a:lnTo>
                  <a:pt x="597931" y="1443466"/>
                </a:lnTo>
                <a:lnTo>
                  <a:pt x="629940" y="1474784"/>
                </a:lnTo>
                <a:lnTo>
                  <a:pt x="662626" y="1505399"/>
                </a:lnTo>
                <a:lnTo>
                  <a:pt x="695978" y="1535300"/>
                </a:lnTo>
                <a:lnTo>
                  <a:pt x="729983" y="1564474"/>
                </a:lnTo>
                <a:lnTo>
                  <a:pt x="764630" y="1592908"/>
                </a:lnTo>
                <a:lnTo>
                  <a:pt x="799905" y="1620591"/>
                </a:lnTo>
                <a:lnTo>
                  <a:pt x="835798" y="1647511"/>
                </a:lnTo>
                <a:lnTo>
                  <a:pt x="872294" y="1673654"/>
                </a:lnTo>
                <a:lnTo>
                  <a:pt x="909383" y="1699009"/>
                </a:lnTo>
                <a:lnTo>
                  <a:pt x="947052" y="1723563"/>
                </a:lnTo>
                <a:lnTo>
                  <a:pt x="985289" y="1747305"/>
                </a:lnTo>
                <a:lnTo>
                  <a:pt x="1024080" y="1770221"/>
                </a:lnTo>
                <a:lnTo>
                  <a:pt x="1063415" y="1792300"/>
                </a:lnTo>
                <a:lnTo>
                  <a:pt x="1103281" y="1813530"/>
                </a:lnTo>
                <a:lnTo>
                  <a:pt x="1143666" y="1833898"/>
                </a:lnTo>
                <a:lnTo>
                  <a:pt x="1184557" y="1853392"/>
                </a:lnTo>
                <a:lnTo>
                  <a:pt x="1225942" y="1871999"/>
                </a:lnTo>
                <a:lnTo>
                  <a:pt x="1267809" y="1889708"/>
                </a:lnTo>
                <a:lnTo>
                  <a:pt x="1310146" y="1906506"/>
                </a:lnTo>
                <a:lnTo>
                  <a:pt x="1352940" y="1922381"/>
                </a:lnTo>
                <a:lnTo>
                  <a:pt x="1396179" y="1937320"/>
                </a:lnTo>
                <a:lnTo>
                  <a:pt x="1439850" y="1951312"/>
                </a:lnTo>
                <a:lnTo>
                  <a:pt x="1483943" y="1964344"/>
                </a:lnTo>
                <a:lnTo>
                  <a:pt x="1528444" y="1976404"/>
                </a:lnTo>
                <a:lnTo>
                  <a:pt x="1573341" y="1987480"/>
                </a:lnTo>
                <a:lnTo>
                  <a:pt x="1618621" y="1997559"/>
                </a:lnTo>
                <a:lnTo>
                  <a:pt x="1664274" y="2006629"/>
                </a:lnTo>
                <a:lnTo>
                  <a:pt x="1710285" y="2014678"/>
                </a:lnTo>
                <a:lnTo>
                  <a:pt x="1756644" y="2021693"/>
                </a:lnTo>
                <a:lnTo>
                  <a:pt x="1803337" y="2027663"/>
                </a:lnTo>
                <a:lnTo>
                  <a:pt x="1850353" y="2032575"/>
                </a:lnTo>
                <a:lnTo>
                  <a:pt x="1897680" y="2036416"/>
                </a:lnTo>
                <a:lnTo>
                  <a:pt x="1945304" y="2039175"/>
                </a:lnTo>
                <a:lnTo>
                  <a:pt x="1993214" y="2040840"/>
                </a:lnTo>
                <a:lnTo>
                  <a:pt x="2041398" y="2041398"/>
                </a:lnTo>
              </a:path>
            </a:pathLst>
          </a:custGeom>
          <a:ln w="126492">
            <a:solidFill>
              <a:srgbClr val="FFC000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916939" y="1964789"/>
            <a:ext cx="10358755" cy="47498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  <a:tabLst>
                <a:tab pos="1448435" algn="l"/>
                <a:tab pos="2639060" algn="l"/>
                <a:tab pos="3938904" algn="l"/>
                <a:tab pos="5403850" algn="l"/>
                <a:tab pos="7480934" algn="l"/>
                <a:tab pos="9027795" algn="l"/>
              </a:tabLst>
            </a:pPr>
            <a:r>
              <a:rPr sz="2800" spc="-10" dirty="0">
                <a:latin typeface="Ebrima"/>
                <a:cs typeface="Ebrima"/>
              </a:rPr>
              <a:t>Sebagai</a:t>
            </a:r>
            <a:r>
              <a:rPr sz="2800" dirty="0">
                <a:latin typeface="Ebrima"/>
                <a:cs typeface="Ebrima"/>
              </a:rPr>
              <a:t>	</a:t>
            </a:r>
            <a:r>
              <a:rPr sz="2800" spc="-10" dirty="0">
                <a:latin typeface="Ebrima"/>
                <a:cs typeface="Ebrima"/>
              </a:rPr>
              <a:t>model</a:t>
            </a:r>
            <a:r>
              <a:rPr sz="2800" dirty="0">
                <a:latin typeface="Ebrima"/>
                <a:cs typeface="Ebrima"/>
              </a:rPr>
              <a:t>	</a:t>
            </a:r>
            <a:r>
              <a:rPr sz="2800" spc="-10" dirty="0">
                <a:latin typeface="Ebrima"/>
                <a:cs typeface="Ebrima"/>
              </a:rPr>
              <a:t>bahasa</a:t>
            </a:r>
            <a:r>
              <a:rPr sz="2800" dirty="0">
                <a:latin typeface="Ebrima"/>
                <a:cs typeface="Ebrima"/>
              </a:rPr>
              <a:t>	</a:t>
            </a:r>
            <a:r>
              <a:rPr sz="2950" spc="-10" dirty="0">
                <a:latin typeface="Ebrima"/>
                <a:cs typeface="Ebrima"/>
              </a:rPr>
              <a:t>Artificial</a:t>
            </a:r>
            <a:r>
              <a:rPr sz="2950" dirty="0">
                <a:latin typeface="Ebrima"/>
                <a:cs typeface="Ebrima"/>
              </a:rPr>
              <a:t>	</a:t>
            </a:r>
            <a:r>
              <a:rPr sz="2950" spc="-10" dirty="0">
                <a:latin typeface="Ebrima"/>
                <a:cs typeface="Ebrima"/>
              </a:rPr>
              <a:t>Intelligence</a:t>
            </a:r>
            <a:r>
              <a:rPr sz="2800" spc="-10" dirty="0">
                <a:latin typeface="Ebrima"/>
                <a:cs typeface="Ebrima"/>
              </a:rPr>
              <a:t>,</a:t>
            </a:r>
            <a:r>
              <a:rPr sz="2800" dirty="0">
                <a:latin typeface="Ebrima"/>
                <a:cs typeface="Ebrima"/>
              </a:rPr>
              <a:t>	</a:t>
            </a:r>
            <a:r>
              <a:rPr sz="2800" spc="-10" dirty="0">
                <a:latin typeface="Ebrima"/>
                <a:cs typeface="Ebrima"/>
              </a:rPr>
              <a:t>ChatGPT</a:t>
            </a:r>
            <a:r>
              <a:rPr sz="2800" dirty="0">
                <a:latin typeface="Ebrima"/>
                <a:cs typeface="Ebrima"/>
              </a:rPr>
              <a:t>	</a:t>
            </a:r>
            <a:r>
              <a:rPr sz="2800" spc="-10" dirty="0">
                <a:latin typeface="Ebrima"/>
                <a:cs typeface="Ebrima"/>
              </a:rPr>
              <a:t>memiliki</a:t>
            </a:r>
            <a:endParaRPr sz="2800" dirty="0">
              <a:latin typeface="Ebrima"/>
              <a:cs typeface="Ebrima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916939" y="2410485"/>
            <a:ext cx="2050414" cy="13055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50000"/>
              </a:lnSpc>
              <a:spcBef>
                <a:spcPts val="100"/>
              </a:spcBef>
            </a:pPr>
            <a:r>
              <a:rPr sz="2800" spc="-10" dirty="0">
                <a:latin typeface="Ebrima"/>
                <a:cs typeface="Ebrima"/>
              </a:rPr>
              <a:t>kemampuan menganalisis</a:t>
            </a:r>
            <a:endParaRPr sz="2800" dirty="0">
              <a:latin typeface="Ebrima"/>
              <a:cs typeface="Ebrima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3346450" y="2410485"/>
            <a:ext cx="926465" cy="13055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57480" marR="5080" indent="-145415">
              <a:lnSpc>
                <a:spcPct val="150000"/>
              </a:lnSpc>
              <a:spcBef>
                <a:spcPts val="100"/>
              </a:spcBef>
            </a:pPr>
            <a:r>
              <a:rPr sz="2800" spc="-10" dirty="0">
                <a:latin typeface="Ebrima"/>
                <a:cs typeface="Ebrima"/>
              </a:rPr>
              <a:t>untuk teks,</a:t>
            </a:r>
            <a:endParaRPr sz="2800" dirty="0">
              <a:latin typeface="Ebrima"/>
              <a:cs typeface="Ebrima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4727575" y="2410485"/>
            <a:ext cx="1720850" cy="13055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" marR="5080" indent="-22860">
              <a:lnSpc>
                <a:spcPct val="150000"/>
              </a:lnSpc>
              <a:spcBef>
                <a:spcPts val="100"/>
              </a:spcBef>
            </a:pPr>
            <a:r>
              <a:rPr sz="2800" spc="-10" dirty="0">
                <a:latin typeface="Ebrima"/>
                <a:cs typeface="Ebrima"/>
              </a:rPr>
              <a:t>melakukan menjawab</a:t>
            </a:r>
            <a:endParaRPr sz="2800" dirty="0">
              <a:latin typeface="Ebrima"/>
              <a:cs typeface="Ebrim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6902577" y="2410485"/>
            <a:ext cx="4372610" cy="13055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5240" marR="5080" indent="-3175">
              <a:lnSpc>
                <a:spcPct val="150000"/>
              </a:lnSpc>
              <a:spcBef>
                <a:spcPts val="100"/>
              </a:spcBef>
              <a:tabLst>
                <a:tab pos="1876425" algn="l"/>
                <a:tab pos="2399030" algn="l"/>
                <a:tab pos="3298190" algn="l"/>
              </a:tabLst>
            </a:pPr>
            <a:r>
              <a:rPr sz="2800" spc="-10" dirty="0">
                <a:latin typeface="Ebrima"/>
                <a:cs typeface="Ebrima"/>
              </a:rPr>
              <a:t>berbagai</a:t>
            </a:r>
            <a:r>
              <a:rPr sz="2800" dirty="0">
                <a:latin typeface="Ebrima"/>
                <a:cs typeface="Ebrima"/>
              </a:rPr>
              <a:t>	</a:t>
            </a:r>
            <a:r>
              <a:rPr sz="2800" spc="-10" dirty="0">
                <a:latin typeface="Ebrima"/>
                <a:cs typeface="Ebrima"/>
              </a:rPr>
              <a:t>tugas,</a:t>
            </a:r>
            <a:r>
              <a:rPr sz="2800" dirty="0">
                <a:latin typeface="Ebrima"/>
                <a:cs typeface="Ebrima"/>
              </a:rPr>
              <a:t>	</a:t>
            </a:r>
            <a:r>
              <a:rPr sz="2800" spc="-10" dirty="0">
                <a:latin typeface="Ebrima"/>
                <a:cs typeface="Ebrima"/>
              </a:rPr>
              <a:t>seperti pertanyaan,</a:t>
            </a:r>
            <a:r>
              <a:rPr sz="2800" dirty="0">
                <a:latin typeface="Ebrima"/>
                <a:cs typeface="Ebrima"/>
              </a:rPr>
              <a:t>		</a:t>
            </a:r>
            <a:r>
              <a:rPr sz="2800" spc="-10" dirty="0">
                <a:latin typeface="Ebrima"/>
                <a:cs typeface="Ebrima"/>
              </a:rPr>
              <a:t>memberikan</a:t>
            </a:r>
            <a:endParaRPr sz="2800" dirty="0">
              <a:latin typeface="Ebrima"/>
              <a:cs typeface="Ebrima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916939" y="3904310"/>
            <a:ext cx="9591040" cy="4521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800" dirty="0">
                <a:latin typeface="Ebrima"/>
                <a:cs typeface="Ebrima"/>
              </a:rPr>
              <a:t>rekomendasi,</a:t>
            </a:r>
            <a:r>
              <a:rPr sz="2800" spc="-100" dirty="0">
                <a:latin typeface="Ebrima"/>
                <a:cs typeface="Ebrima"/>
              </a:rPr>
              <a:t> </a:t>
            </a:r>
            <a:r>
              <a:rPr sz="2800" dirty="0">
                <a:latin typeface="Ebrima"/>
                <a:cs typeface="Ebrima"/>
              </a:rPr>
              <a:t>menghasilkan</a:t>
            </a:r>
            <a:r>
              <a:rPr sz="2800" spc="-75" dirty="0">
                <a:latin typeface="Ebrima"/>
                <a:cs typeface="Ebrima"/>
              </a:rPr>
              <a:t> </a:t>
            </a:r>
            <a:r>
              <a:rPr sz="2800" dirty="0">
                <a:latin typeface="Ebrima"/>
                <a:cs typeface="Ebrima"/>
              </a:rPr>
              <a:t>teks</a:t>
            </a:r>
            <a:r>
              <a:rPr sz="2800" spc="-90" dirty="0">
                <a:latin typeface="Ebrima"/>
                <a:cs typeface="Ebrima"/>
              </a:rPr>
              <a:t> </a:t>
            </a:r>
            <a:r>
              <a:rPr sz="2800" dirty="0">
                <a:latin typeface="Ebrima"/>
                <a:cs typeface="Ebrima"/>
              </a:rPr>
              <a:t>baru,</a:t>
            </a:r>
            <a:r>
              <a:rPr sz="2800" spc="-85" dirty="0">
                <a:latin typeface="Ebrima"/>
                <a:cs typeface="Ebrima"/>
              </a:rPr>
              <a:t> </a:t>
            </a:r>
            <a:r>
              <a:rPr sz="2800" dirty="0">
                <a:latin typeface="Ebrima"/>
                <a:cs typeface="Ebrima"/>
              </a:rPr>
              <a:t>dan</a:t>
            </a:r>
            <a:r>
              <a:rPr sz="2800" spc="-75" dirty="0">
                <a:latin typeface="Ebrima"/>
                <a:cs typeface="Ebrima"/>
              </a:rPr>
              <a:t> </a:t>
            </a:r>
            <a:r>
              <a:rPr sz="2800" dirty="0">
                <a:latin typeface="Ebrima"/>
                <a:cs typeface="Ebrima"/>
              </a:rPr>
              <a:t>masih</a:t>
            </a:r>
            <a:r>
              <a:rPr sz="2800" spc="-100" dirty="0">
                <a:latin typeface="Ebrima"/>
                <a:cs typeface="Ebrima"/>
              </a:rPr>
              <a:t> </a:t>
            </a:r>
            <a:r>
              <a:rPr sz="2800" dirty="0">
                <a:latin typeface="Ebrima"/>
                <a:cs typeface="Ebrima"/>
              </a:rPr>
              <a:t>banyak</a:t>
            </a:r>
            <a:r>
              <a:rPr sz="2800" spc="-85" dirty="0">
                <a:latin typeface="Ebrima"/>
                <a:cs typeface="Ebrima"/>
              </a:rPr>
              <a:t> </a:t>
            </a:r>
            <a:r>
              <a:rPr sz="2800" spc="-20" dirty="0">
                <a:latin typeface="Ebrima"/>
                <a:cs typeface="Ebrima"/>
              </a:rPr>
              <a:t>lagi</a:t>
            </a:r>
            <a:endParaRPr sz="2800">
              <a:latin typeface="Ebrima"/>
              <a:cs typeface="Ebrima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split orient="vert"/>
      </p:transition>
    </mc:Choice>
    <mc:Fallback xmlns="">
      <p:transition spd="slow">
        <p:split orient="vert"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326B79AB-C9D5-42C9-BC93-2CAB843BC61C}"/>
              </a:ext>
            </a:extLst>
          </p:cNvPr>
          <p:cNvSpPr txBox="1"/>
          <p:nvPr/>
        </p:nvSpPr>
        <p:spPr>
          <a:xfrm>
            <a:off x="3962400" y="-1371600"/>
            <a:ext cx="4267200" cy="9325630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/>
            </a:outerShdw>
          </a:effectLst>
        </p:spPr>
        <p:txBody>
          <a:bodyPr wrap="square" rtlCol="0">
            <a:spAutoFit/>
          </a:bodyPr>
          <a:lstStyle/>
          <a:p>
            <a:r>
              <a:rPr lang="en-US" sz="60000" dirty="0">
                <a:ln w="0"/>
                <a:solidFill>
                  <a:schemeClr val="tx1">
                    <a:alpha val="20000"/>
                  </a:schemeClr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?</a:t>
            </a:r>
            <a:endParaRPr lang="en-ID" sz="60000" dirty="0">
              <a:ln w="0"/>
              <a:solidFill>
                <a:schemeClr val="tx1">
                  <a:alpha val="20000"/>
                </a:schemeClr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775778" y="1491147"/>
            <a:ext cx="8640445" cy="2618024"/>
          </a:xfrm>
          <a:prstGeom prst="rect">
            <a:avLst/>
          </a:prstGeom>
        </p:spPr>
        <p:txBody>
          <a:bodyPr vert="horz" wrap="square" lIns="0" tIns="116205" rIns="0" bIns="0" rtlCol="0">
            <a:spAutoFit/>
          </a:bodyPr>
          <a:lstStyle/>
          <a:p>
            <a:pPr marL="12700" marR="5080" algn="ctr">
              <a:lnSpc>
                <a:spcPts val="6480"/>
              </a:lnSpc>
              <a:spcBef>
                <a:spcPts val="915"/>
              </a:spcBef>
            </a:pPr>
            <a:r>
              <a:rPr sz="6000" b="1" cap="none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Bagaimana ChatGPT Membantu Guru </a:t>
            </a:r>
            <a:r>
              <a:rPr sz="6000" b="1" cap="none" dirty="0" err="1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Pintar</a:t>
            </a:r>
            <a:r>
              <a:rPr lang="en-US" sz="6000" b="1" cap="none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?</a:t>
            </a:r>
            <a:endParaRPr sz="6000" b="1" cap="none" dirty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6000">
        <p15:prstTrans prst="curtains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3352800" y="451292"/>
            <a:ext cx="8153400" cy="1304844"/>
          </a:xfrm>
          <a:prstGeom prst="rect">
            <a:avLst/>
          </a:prstGeom>
        </p:spPr>
        <p:txBody>
          <a:bodyPr vert="horz" wrap="square" lIns="0" tIns="98425" rIns="0" bIns="0" rtlCol="0">
            <a:spAutoFit/>
          </a:bodyPr>
          <a:lstStyle/>
          <a:p>
            <a:pPr marL="12700" marR="5080">
              <a:lnSpc>
                <a:spcPts val="4660"/>
              </a:lnSpc>
              <a:spcBef>
                <a:spcPts val="775"/>
              </a:spcBef>
            </a:pPr>
            <a:r>
              <a:rPr sz="4400" b="1" cap="none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1. Mendapatkan referensi sumber pembelajaran</a:t>
            </a:r>
          </a:p>
        </p:txBody>
      </p:sp>
      <p:sp>
        <p:nvSpPr>
          <p:cNvPr id="3" name="object 3"/>
          <p:cNvSpPr/>
          <p:nvPr/>
        </p:nvSpPr>
        <p:spPr>
          <a:xfrm>
            <a:off x="557022" y="4226052"/>
            <a:ext cx="2041525" cy="2041525"/>
          </a:xfrm>
          <a:custGeom>
            <a:avLst/>
            <a:gdLst/>
            <a:ahLst/>
            <a:cxnLst/>
            <a:rect l="l" t="t" r="r" b="b"/>
            <a:pathLst>
              <a:path w="2041525" h="2041525">
                <a:moveTo>
                  <a:pt x="0" y="0"/>
                </a:moveTo>
                <a:lnTo>
                  <a:pt x="557" y="48183"/>
                </a:lnTo>
                <a:lnTo>
                  <a:pt x="2222" y="96093"/>
                </a:lnTo>
                <a:lnTo>
                  <a:pt x="4981" y="143717"/>
                </a:lnTo>
                <a:lnTo>
                  <a:pt x="8822" y="191044"/>
                </a:lnTo>
                <a:lnTo>
                  <a:pt x="13734" y="238060"/>
                </a:lnTo>
                <a:lnTo>
                  <a:pt x="19704" y="284753"/>
                </a:lnTo>
                <a:lnTo>
                  <a:pt x="26719" y="331112"/>
                </a:lnTo>
                <a:lnTo>
                  <a:pt x="34768" y="377123"/>
                </a:lnTo>
                <a:lnTo>
                  <a:pt x="43838" y="422776"/>
                </a:lnTo>
                <a:lnTo>
                  <a:pt x="53917" y="468056"/>
                </a:lnTo>
                <a:lnTo>
                  <a:pt x="64993" y="512953"/>
                </a:lnTo>
                <a:lnTo>
                  <a:pt x="77053" y="557454"/>
                </a:lnTo>
                <a:lnTo>
                  <a:pt x="90085" y="601547"/>
                </a:lnTo>
                <a:lnTo>
                  <a:pt x="104077" y="645218"/>
                </a:lnTo>
                <a:lnTo>
                  <a:pt x="119016" y="688457"/>
                </a:lnTo>
                <a:lnTo>
                  <a:pt x="134891" y="731251"/>
                </a:lnTo>
                <a:lnTo>
                  <a:pt x="151689" y="773588"/>
                </a:lnTo>
                <a:lnTo>
                  <a:pt x="169398" y="815455"/>
                </a:lnTo>
                <a:lnTo>
                  <a:pt x="188005" y="856840"/>
                </a:lnTo>
                <a:lnTo>
                  <a:pt x="207499" y="897731"/>
                </a:lnTo>
                <a:lnTo>
                  <a:pt x="227867" y="938116"/>
                </a:lnTo>
                <a:lnTo>
                  <a:pt x="249097" y="977982"/>
                </a:lnTo>
                <a:lnTo>
                  <a:pt x="271176" y="1017317"/>
                </a:lnTo>
                <a:lnTo>
                  <a:pt x="294092" y="1056108"/>
                </a:lnTo>
                <a:lnTo>
                  <a:pt x="317834" y="1094345"/>
                </a:lnTo>
                <a:lnTo>
                  <a:pt x="342388" y="1132014"/>
                </a:lnTo>
                <a:lnTo>
                  <a:pt x="367743" y="1169103"/>
                </a:lnTo>
                <a:lnTo>
                  <a:pt x="393886" y="1205599"/>
                </a:lnTo>
                <a:lnTo>
                  <a:pt x="420806" y="1241492"/>
                </a:lnTo>
                <a:lnTo>
                  <a:pt x="448489" y="1276767"/>
                </a:lnTo>
                <a:lnTo>
                  <a:pt x="476923" y="1311414"/>
                </a:lnTo>
                <a:lnTo>
                  <a:pt x="506097" y="1345419"/>
                </a:lnTo>
                <a:lnTo>
                  <a:pt x="535998" y="1378771"/>
                </a:lnTo>
                <a:lnTo>
                  <a:pt x="566613" y="1411457"/>
                </a:lnTo>
                <a:lnTo>
                  <a:pt x="597931" y="1443466"/>
                </a:lnTo>
                <a:lnTo>
                  <a:pt x="629940" y="1474784"/>
                </a:lnTo>
                <a:lnTo>
                  <a:pt x="662626" y="1505399"/>
                </a:lnTo>
                <a:lnTo>
                  <a:pt x="695978" y="1535300"/>
                </a:lnTo>
                <a:lnTo>
                  <a:pt x="729983" y="1564474"/>
                </a:lnTo>
                <a:lnTo>
                  <a:pt x="764630" y="1592908"/>
                </a:lnTo>
                <a:lnTo>
                  <a:pt x="799905" y="1620591"/>
                </a:lnTo>
                <a:lnTo>
                  <a:pt x="835798" y="1647511"/>
                </a:lnTo>
                <a:lnTo>
                  <a:pt x="872294" y="1673654"/>
                </a:lnTo>
                <a:lnTo>
                  <a:pt x="909383" y="1699009"/>
                </a:lnTo>
                <a:lnTo>
                  <a:pt x="947052" y="1723563"/>
                </a:lnTo>
                <a:lnTo>
                  <a:pt x="985289" y="1747305"/>
                </a:lnTo>
                <a:lnTo>
                  <a:pt x="1024080" y="1770221"/>
                </a:lnTo>
                <a:lnTo>
                  <a:pt x="1063415" y="1792300"/>
                </a:lnTo>
                <a:lnTo>
                  <a:pt x="1103281" y="1813530"/>
                </a:lnTo>
                <a:lnTo>
                  <a:pt x="1143666" y="1833898"/>
                </a:lnTo>
                <a:lnTo>
                  <a:pt x="1184557" y="1853392"/>
                </a:lnTo>
                <a:lnTo>
                  <a:pt x="1225942" y="1871999"/>
                </a:lnTo>
                <a:lnTo>
                  <a:pt x="1267809" y="1889708"/>
                </a:lnTo>
                <a:lnTo>
                  <a:pt x="1310146" y="1906506"/>
                </a:lnTo>
                <a:lnTo>
                  <a:pt x="1352940" y="1922381"/>
                </a:lnTo>
                <a:lnTo>
                  <a:pt x="1396179" y="1937320"/>
                </a:lnTo>
                <a:lnTo>
                  <a:pt x="1439850" y="1951312"/>
                </a:lnTo>
                <a:lnTo>
                  <a:pt x="1483943" y="1964344"/>
                </a:lnTo>
                <a:lnTo>
                  <a:pt x="1528444" y="1976404"/>
                </a:lnTo>
                <a:lnTo>
                  <a:pt x="1573341" y="1987480"/>
                </a:lnTo>
                <a:lnTo>
                  <a:pt x="1618621" y="1997559"/>
                </a:lnTo>
                <a:lnTo>
                  <a:pt x="1664274" y="2006629"/>
                </a:lnTo>
                <a:lnTo>
                  <a:pt x="1710285" y="2014678"/>
                </a:lnTo>
                <a:lnTo>
                  <a:pt x="1756644" y="2021693"/>
                </a:lnTo>
                <a:lnTo>
                  <a:pt x="1803337" y="2027663"/>
                </a:lnTo>
                <a:lnTo>
                  <a:pt x="1850353" y="2032575"/>
                </a:lnTo>
                <a:lnTo>
                  <a:pt x="1897680" y="2036416"/>
                </a:lnTo>
                <a:lnTo>
                  <a:pt x="1945304" y="2039175"/>
                </a:lnTo>
                <a:lnTo>
                  <a:pt x="1993214" y="2040840"/>
                </a:lnTo>
                <a:lnTo>
                  <a:pt x="2041398" y="2041398"/>
                </a:lnTo>
              </a:path>
            </a:pathLst>
          </a:custGeom>
          <a:ln w="126492">
            <a:solidFill>
              <a:srgbClr val="FFC000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916939" y="1777826"/>
            <a:ext cx="10360660" cy="3592195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 marR="5080" algn="just">
              <a:lnSpc>
                <a:spcPct val="150000"/>
              </a:lnSpc>
              <a:spcBef>
                <a:spcPts val="95"/>
              </a:spcBef>
            </a:pPr>
            <a:r>
              <a:rPr sz="2600" dirty="0">
                <a:latin typeface="Ebrima"/>
                <a:cs typeface="Ebrima"/>
              </a:rPr>
              <a:t>ChatGPT</a:t>
            </a:r>
            <a:r>
              <a:rPr sz="2600" spc="55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dapat</a:t>
            </a:r>
            <a:r>
              <a:rPr sz="2600" spc="65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membantu</a:t>
            </a:r>
            <a:r>
              <a:rPr sz="2600" spc="50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guru</a:t>
            </a:r>
            <a:r>
              <a:rPr sz="2600" spc="60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memperoleh</a:t>
            </a:r>
            <a:r>
              <a:rPr sz="2600" spc="50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materi</a:t>
            </a:r>
            <a:r>
              <a:rPr sz="2600" spc="55" dirty="0">
                <a:latin typeface="Ebrima"/>
                <a:cs typeface="Ebrima"/>
              </a:rPr>
              <a:t>  </a:t>
            </a:r>
            <a:r>
              <a:rPr sz="2600" spc="-10" dirty="0">
                <a:latin typeface="Ebrima"/>
                <a:cs typeface="Ebrima"/>
              </a:rPr>
              <a:t>pembelajaran </a:t>
            </a:r>
            <a:r>
              <a:rPr sz="2600" dirty="0">
                <a:latin typeface="Ebrima"/>
                <a:cs typeface="Ebrima"/>
              </a:rPr>
              <a:t>yang</a:t>
            </a:r>
            <a:r>
              <a:rPr sz="2600" spc="229" dirty="0">
                <a:latin typeface="Ebrima"/>
                <a:cs typeface="Ebrima"/>
              </a:rPr>
              <a:t>   </a:t>
            </a:r>
            <a:r>
              <a:rPr sz="2600" dirty="0">
                <a:latin typeface="Ebrima"/>
                <a:cs typeface="Ebrima"/>
              </a:rPr>
              <a:t>relevan,</a:t>
            </a:r>
            <a:r>
              <a:rPr sz="2600" spc="235" dirty="0">
                <a:latin typeface="Ebrima"/>
                <a:cs typeface="Ebrima"/>
              </a:rPr>
              <a:t>   </a:t>
            </a:r>
            <a:r>
              <a:rPr sz="2600" dirty="0">
                <a:latin typeface="Ebrima"/>
                <a:cs typeface="Ebrima"/>
              </a:rPr>
              <a:t>mengevaluasi</a:t>
            </a:r>
            <a:r>
              <a:rPr sz="2600" spc="229" dirty="0">
                <a:latin typeface="Ebrima"/>
                <a:cs typeface="Ebrima"/>
              </a:rPr>
              <a:t>   </a:t>
            </a:r>
            <a:r>
              <a:rPr sz="2600" dirty="0">
                <a:latin typeface="Ebrima"/>
                <a:cs typeface="Ebrima"/>
              </a:rPr>
              <a:t>kualitas</a:t>
            </a:r>
            <a:r>
              <a:rPr sz="2600" spc="229" dirty="0">
                <a:latin typeface="Ebrima"/>
                <a:cs typeface="Ebrima"/>
              </a:rPr>
              <a:t>   </a:t>
            </a:r>
            <a:r>
              <a:rPr sz="2600" dirty="0">
                <a:latin typeface="Ebrima"/>
                <a:cs typeface="Ebrima"/>
              </a:rPr>
              <a:t>materi</a:t>
            </a:r>
            <a:r>
              <a:rPr sz="2600" spc="229" dirty="0">
                <a:latin typeface="Ebrima"/>
                <a:cs typeface="Ebrima"/>
              </a:rPr>
              <a:t>   </a:t>
            </a:r>
            <a:r>
              <a:rPr sz="2600" dirty="0">
                <a:latin typeface="Ebrima"/>
                <a:cs typeface="Ebrima"/>
              </a:rPr>
              <a:t>tersebut,</a:t>
            </a:r>
            <a:r>
              <a:rPr sz="2600" spc="225" dirty="0">
                <a:latin typeface="Ebrima"/>
                <a:cs typeface="Ebrima"/>
              </a:rPr>
              <a:t>   </a:t>
            </a:r>
            <a:r>
              <a:rPr sz="2600" spc="-10" dirty="0">
                <a:latin typeface="Ebrima"/>
                <a:cs typeface="Ebrima"/>
              </a:rPr>
              <a:t>hingga </a:t>
            </a:r>
            <a:r>
              <a:rPr sz="2600" dirty="0">
                <a:latin typeface="Ebrima"/>
                <a:cs typeface="Ebrima"/>
              </a:rPr>
              <a:t>memberikan</a:t>
            </a:r>
            <a:r>
              <a:rPr sz="2600" spc="10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saran</a:t>
            </a:r>
            <a:r>
              <a:rPr sz="2600" spc="2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yang</a:t>
            </a:r>
            <a:r>
              <a:rPr sz="2600" spc="2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sesuai</a:t>
            </a:r>
            <a:r>
              <a:rPr sz="2600" spc="1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dengan</a:t>
            </a:r>
            <a:r>
              <a:rPr sz="2600" spc="10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kebutuhan</a:t>
            </a:r>
            <a:r>
              <a:rPr sz="2600" spc="2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guru.</a:t>
            </a:r>
            <a:r>
              <a:rPr sz="2600" spc="2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Misalnya,</a:t>
            </a:r>
            <a:r>
              <a:rPr sz="2600" spc="25" dirty="0">
                <a:latin typeface="Ebrima"/>
                <a:cs typeface="Ebrima"/>
              </a:rPr>
              <a:t> </a:t>
            </a:r>
            <a:r>
              <a:rPr sz="2600" spc="-20" dirty="0">
                <a:latin typeface="Ebrima"/>
                <a:cs typeface="Ebrima"/>
              </a:rPr>
              <a:t>saat </a:t>
            </a:r>
            <a:r>
              <a:rPr sz="2600" dirty="0">
                <a:latin typeface="Ebrima"/>
                <a:cs typeface="Ebrima"/>
              </a:rPr>
              <a:t>kita</a:t>
            </a:r>
            <a:r>
              <a:rPr sz="2600" spc="65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membutuhkan</a:t>
            </a:r>
            <a:r>
              <a:rPr sz="2600" spc="65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referensi</a:t>
            </a:r>
            <a:r>
              <a:rPr sz="2600" spc="65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untuk</a:t>
            </a:r>
            <a:r>
              <a:rPr sz="2600" spc="65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mengajar</a:t>
            </a:r>
            <a:r>
              <a:rPr sz="2600" spc="55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Matematika</a:t>
            </a:r>
            <a:r>
              <a:rPr sz="2600" spc="55" dirty="0">
                <a:latin typeface="Ebrima"/>
                <a:cs typeface="Ebrima"/>
              </a:rPr>
              <a:t>  </a:t>
            </a:r>
            <a:r>
              <a:rPr sz="2600" dirty="0">
                <a:latin typeface="Ebrima"/>
                <a:cs typeface="Ebrima"/>
              </a:rPr>
              <a:t>kelas</a:t>
            </a:r>
            <a:r>
              <a:rPr sz="2600" spc="65" dirty="0">
                <a:latin typeface="Ebrima"/>
                <a:cs typeface="Ebrima"/>
              </a:rPr>
              <a:t>  </a:t>
            </a:r>
            <a:r>
              <a:rPr sz="2600" spc="-25" dirty="0">
                <a:latin typeface="Ebrima"/>
                <a:cs typeface="Ebrima"/>
              </a:rPr>
              <a:t>IX, </a:t>
            </a:r>
            <a:r>
              <a:rPr sz="2600" dirty="0">
                <a:latin typeface="Ebrima"/>
                <a:cs typeface="Ebrima"/>
              </a:rPr>
              <a:t>ChatGPT</a:t>
            </a:r>
            <a:r>
              <a:rPr sz="2600" spc="70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dapat</a:t>
            </a:r>
            <a:r>
              <a:rPr sz="2600" spc="60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membantu</a:t>
            </a:r>
            <a:r>
              <a:rPr sz="2600" spc="6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menentukan</a:t>
            </a:r>
            <a:r>
              <a:rPr sz="2600" spc="7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buku</a:t>
            </a:r>
            <a:r>
              <a:rPr sz="2600" spc="5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teks,</a:t>
            </a:r>
            <a:r>
              <a:rPr sz="2600" spc="4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panduan</a:t>
            </a:r>
            <a:r>
              <a:rPr sz="2600" spc="65" dirty="0">
                <a:latin typeface="Ebrima"/>
                <a:cs typeface="Ebrima"/>
              </a:rPr>
              <a:t> </a:t>
            </a:r>
            <a:r>
              <a:rPr sz="2600" spc="-10" dirty="0">
                <a:latin typeface="Ebrima"/>
                <a:cs typeface="Ebrima"/>
              </a:rPr>
              <a:t>mengajar, </a:t>
            </a:r>
            <a:r>
              <a:rPr sz="2600" dirty="0">
                <a:latin typeface="Ebrima"/>
                <a:cs typeface="Ebrima"/>
              </a:rPr>
              <a:t>maupun</a:t>
            </a:r>
            <a:r>
              <a:rPr sz="2600" spc="-40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rencana</a:t>
            </a:r>
            <a:r>
              <a:rPr sz="2600" spc="-2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pembelajaran</a:t>
            </a:r>
            <a:r>
              <a:rPr sz="2600" spc="-65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yang</a:t>
            </a:r>
            <a:r>
              <a:rPr sz="2600" spc="-30" dirty="0">
                <a:latin typeface="Ebrima"/>
                <a:cs typeface="Ebrima"/>
              </a:rPr>
              <a:t> </a:t>
            </a:r>
            <a:r>
              <a:rPr sz="2600" dirty="0">
                <a:latin typeface="Ebrima"/>
                <a:cs typeface="Ebrima"/>
              </a:rPr>
              <a:t>paling</a:t>
            </a:r>
            <a:r>
              <a:rPr sz="2600" spc="-55" dirty="0">
                <a:latin typeface="Ebrima"/>
                <a:cs typeface="Ebrima"/>
              </a:rPr>
              <a:t> </a:t>
            </a:r>
            <a:r>
              <a:rPr sz="2600" spc="-10" dirty="0">
                <a:latin typeface="Ebrima"/>
                <a:cs typeface="Ebrima"/>
              </a:rPr>
              <a:t>sesuai.</a:t>
            </a:r>
            <a:endParaRPr sz="2600" dirty="0">
              <a:latin typeface="Ebrima"/>
              <a:cs typeface="Ebrima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895600" y="457101"/>
            <a:ext cx="8610600" cy="1907573"/>
          </a:xfrm>
          <a:prstGeom prst="rect">
            <a:avLst/>
          </a:prstGeom>
        </p:spPr>
        <p:txBody>
          <a:bodyPr vert="horz" wrap="square" lIns="0" tIns="98425" rIns="0" bIns="0" rtlCol="0">
            <a:spAutoFit/>
          </a:bodyPr>
          <a:lstStyle/>
          <a:p>
            <a:pPr marL="12700" marR="5080">
              <a:lnSpc>
                <a:spcPts val="4660"/>
              </a:lnSpc>
              <a:spcBef>
                <a:spcPts val="775"/>
              </a:spcBef>
            </a:pPr>
            <a:r>
              <a:rPr sz="4400" b="1" cap="none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2. Menjawab pertanyaan-pertanyaan seputar pembelajaran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916939" y="2595245"/>
            <a:ext cx="10359390" cy="258635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algn="just">
              <a:lnSpc>
                <a:spcPct val="150000"/>
              </a:lnSpc>
              <a:spcBef>
                <a:spcPts val="100"/>
              </a:spcBef>
            </a:pP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ChatGPT</a:t>
            </a:r>
            <a:r>
              <a:rPr sz="2800" spc="52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mampu</a:t>
            </a:r>
            <a:r>
              <a:rPr sz="2800" spc="52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menyajikan</a:t>
            </a:r>
            <a:r>
              <a:rPr sz="2800" spc="525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informasi</a:t>
            </a:r>
            <a:r>
              <a:rPr sz="2800" spc="52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yang</a:t>
            </a:r>
            <a:r>
              <a:rPr sz="2800" spc="52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spesifik</a:t>
            </a:r>
            <a:r>
              <a:rPr sz="2800" spc="52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spc="-25" dirty="0">
                <a:solidFill>
                  <a:srgbClr val="FFFF00"/>
                </a:solidFill>
                <a:latin typeface="Ebrima"/>
                <a:cs typeface="Ebrima"/>
              </a:rPr>
              <a:t>dan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terstruktur,</a:t>
            </a:r>
            <a:r>
              <a:rPr sz="2800" spc="-3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bahkan</a:t>
            </a:r>
            <a:r>
              <a:rPr sz="2800" spc="-25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memberikan</a:t>
            </a:r>
            <a:r>
              <a:rPr sz="2800" spc="-3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contoh</a:t>
            </a:r>
            <a:r>
              <a:rPr sz="2800" spc="-25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konkret</a:t>
            </a:r>
            <a:r>
              <a:rPr sz="2800" spc="-3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sehingga</a:t>
            </a:r>
            <a:r>
              <a:rPr sz="2800" spc="-3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spc="-20" dirty="0">
                <a:solidFill>
                  <a:srgbClr val="FFFF00"/>
                </a:solidFill>
                <a:latin typeface="Ebrima"/>
                <a:cs typeface="Ebrima"/>
              </a:rPr>
              <a:t>kita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akan</a:t>
            </a:r>
            <a:r>
              <a:rPr sz="2800" spc="5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sangat</a:t>
            </a:r>
            <a:r>
              <a:rPr sz="2800" spc="1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terbantu</a:t>
            </a:r>
            <a:r>
              <a:rPr sz="2800" spc="1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dalam</a:t>
            </a:r>
            <a:r>
              <a:rPr sz="2800" spc="10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memahami  konsep</a:t>
            </a:r>
            <a:r>
              <a:rPr sz="2800" spc="5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dirty="0">
                <a:solidFill>
                  <a:srgbClr val="FFFF00"/>
                </a:solidFill>
                <a:latin typeface="Ebrima"/>
                <a:cs typeface="Ebrima"/>
              </a:rPr>
              <a:t>yang</a:t>
            </a:r>
            <a:r>
              <a:rPr sz="2800" spc="5" dirty="0">
                <a:solidFill>
                  <a:srgbClr val="FFFF00"/>
                </a:solidFill>
                <a:latin typeface="Ebrima"/>
                <a:cs typeface="Ebrima"/>
              </a:rPr>
              <a:t>  </a:t>
            </a:r>
            <a:r>
              <a:rPr sz="2800" spc="-10" dirty="0">
                <a:solidFill>
                  <a:srgbClr val="FFFF00"/>
                </a:solidFill>
                <a:latin typeface="Ebrima"/>
                <a:cs typeface="Ebrima"/>
              </a:rPr>
              <a:t>sedang dibahas.</a:t>
            </a:r>
            <a:endParaRPr sz="2800" dirty="0">
              <a:solidFill>
                <a:srgbClr val="FFFF00"/>
              </a:solidFill>
              <a:latin typeface="Ebrima"/>
              <a:cs typeface="Ebrim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895600" y="581007"/>
            <a:ext cx="8610600" cy="1659762"/>
          </a:xfrm>
          <a:prstGeom prst="rect">
            <a:avLst/>
          </a:prstGeom>
        </p:spPr>
        <p:txBody>
          <a:bodyPr vert="horz" wrap="square" lIns="0" tIns="30259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4400" b="1" cap="none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3. Menyediakan </a:t>
            </a:r>
            <a:r>
              <a:rPr sz="4400" b="1" cap="none" dirty="0" err="1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bantuan</a:t>
            </a:r>
            <a:r>
              <a:rPr sz="4400" b="1" cap="none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 </a:t>
            </a:r>
            <a:r>
              <a:rPr sz="4400" b="1" cap="none" dirty="0" err="1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linguisti</a:t>
            </a:r>
            <a:r>
              <a:rPr lang="en-ID" sz="4400" b="1" cap="none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c </a:t>
            </a:r>
            <a:r>
              <a:rPr lang="en-US" sz="4400" b="1" cap="none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rPr>
              <a:t>( Bahasa )</a:t>
            </a:r>
            <a:endParaRPr sz="4400" b="1" cap="none" dirty="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3" name="object 3"/>
          <p:cNvSpPr/>
          <p:nvPr/>
        </p:nvSpPr>
        <p:spPr>
          <a:xfrm>
            <a:off x="557022" y="4226052"/>
            <a:ext cx="2041525" cy="2041525"/>
          </a:xfrm>
          <a:custGeom>
            <a:avLst/>
            <a:gdLst/>
            <a:ahLst/>
            <a:cxnLst/>
            <a:rect l="l" t="t" r="r" b="b"/>
            <a:pathLst>
              <a:path w="2041525" h="2041525">
                <a:moveTo>
                  <a:pt x="0" y="0"/>
                </a:moveTo>
                <a:lnTo>
                  <a:pt x="557" y="48183"/>
                </a:lnTo>
                <a:lnTo>
                  <a:pt x="2222" y="96093"/>
                </a:lnTo>
                <a:lnTo>
                  <a:pt x="4981" y="143717"/>
                </a:lnTo>
                <a:lnTo>
                  <a:pt x="8822" y="191044"/>
                </a:lnTo>
                <a:lnTo>
                  <a:pt x="13734" y="238060"/>
                </a:lnTo>
                <a:lnTo>
                  <a:pt x="19704" y="284753"/>
                </a:lnTo>
                <a:lnTo>
                  <a:pt x="26719" y="331112"/>
                </a:lnTo>
                <a:lnTo>
                  <a:pt x="34768" y="377123"/>
                </a:lnTo>
                <a:lnTo>
                  <a:pt x="43838" y="422776"/>
                </a:lnTo>
                <a:lnTo>
                  <a:pt x="53917" y="468056"/>
                </a:lnTo>
                <a:lnTo>
                  <a:pt x="64993" y="512953"/>
                </a:lnTo>
                <a:lnTo>
                  <a:pt x="77053" y="557454"/>
                </a:lnTo>
                <a:lnTo>
                  <a:pt x="90085" y="601547"/>
                </a:lnTo>
                <a:lnTo>
                  <a:pt x="104077" y="645218"/>
                </a:lnTo>
                <a:lnTo>
                  <a:pt x="119016" y="688457"/>
                </a:lnTo>
                <a:lnTo>
                  <a:pt x="134891" y="731251"/>
                </a:lnTo>
                <a:lnTo>
                  <a:pt x="151689" y="773588"/>
                </a:lnTo>
                <a:lnTo>
                  <a:pt x="169398" y="815455"/>
                </a:lnTo>
                <a:lnTo>
                  <a:pt x="188005" y="856840"/>
                </a:lnTo>
                <a:lnTo>
                  <a:pt x="207499" y="897731"/>
                </a:lnTo>
                <a:lnTo>
                  <a:pt x="227867" y="938116"/>
                </a:lnTo>
                <a:lnTo>
                  <a:pt x="249097" y="977982"/>
                </a:lnTo>
                <a:lnTo>
                  <a:pt x="271176" y="1017317"/>
                </a:lnTo>
                <a:lnTo>
                  <a:pt x="294092" y="1056108"/>
                </a:lnTo>
                <a:lnTo>
                  <a:pt x="317834" y="1094345"/>
                </a:lnTo>
                <a:lnTo>
                  <a:pt x="342388" y="1132014"/>
                </a:lnTo>
                <a:lnTo>
                  <a:pt x="367743" y="1169103"/>
                </a:lnTo>
                <a:lnTo>
                  <a:pt x="393886" y="1205599"/>
                </a:lnTo>
                <a:lnTo>
                  <a:pt x="420806" y="1241492"/>
                </a:lnTo>
                <a:lnTo>
                  <a:pt x="448489" y="1276767"/>
                </a:lnTo>
                <a:lnTo>
                  <a:pt x="476923" y="1311414"/>
                </a:lnTo>
                <a:lnTo>
                  <a:pt x="506097" y="1345419"/>
                </a:lnTo>
                <a:lnTo>
                  <a:pt x="535998" y="1378771"/>
                </a:lnTo>
                <a:lnTo>
                  <a:pt x="566613" y="1411457"/>
                </a:lnTo>
                <a:lnTo>
                  <a:pt x="597931" y="1443466"/>
                </a:lnTo>
                <a:lnTo>
                  <a:pt x="629940" y="1474784"/>
                </a:lnTo>
                <a:lnTo>
                  <a:pt x="662626" y="1505399"/>
                </a:lnTo>
                <a:lnTo>
                  <a:pt x="695978" y="1535300"/>
                </a:lnTo>
                <a:lnTo>
                  <a:pt x="729983" y="1564474"/>
                </a:lnTo>
                <a:lnTo>
                  <a:pt x="764630" y="1592908"/>
                </a:lnTo>
                <a:lnTo>
                  <a:pt x="799905" y="1620591"/>
                </a:lnTo>
                <a:lnTo>
                  <a:pt x="835798" y="1647511"/>
                </a:lnTo>
                <a:lnTo>
                  <a:pt x="872294" y="1673654"/>
                </a:lnTo>
                <a:lnTo>
                  <a:pt x="909383" y="1699009"/>
                </a:lnTo>
                <a:lnTo>
                  <a:pt x="947052" y="1723563"/>
                </a:lnTo>
                <a:lnTo>
                  <a:pt x="985289" y="1747305"/>
                </a:lnTo>
                <a:lnTo>
                  <a:pt x="1024080" y="1770221"/>
                </a:lnTo>
                <a:lnTo>
                  <a:pt x="1063415" y="1792300"/>
                </a:lnTo>
                <a:lnTo>
                  <a:pt x="1103281" y="1813530"/>
                </a:lnTo>
                <a:lnTo>
                  <a:pt x="1143666" y="1833898"/>
                </a:lnTo>
                <a:lnTo>
                  <a:pt x="1184557" y="1853392"/>
                </a:lnTo>
                <a:lnTo>
                  <a:pt x="1225942" y="1871999"/>
                </a:lnTo>
                <a:lnTo>
                  <a:pt x="1267809" y="1889708"/>
                </a:lnTo>
                <a:lnTo>
                  <a:pt x="1310146" y="1906506"/>
                </a:lnTo>
                <a:lnTo>
                  <a:pt x="1352940" y="1922381"/>
                </a:lnTo>
                <a:lnTo>
                  <a:pt x="1396179" y="1937320"/>
                </a:lnTo>
                <a:lnTo>
                  <a:pt x="1439850" y="1951312"/>
                </a:lnTo>
                <a:lnTo>
                  <a:pt x="1483943" y="1964344"/>
                </a:lnTo>
                <a:lnTo>
                  <a:pt x="1528444" y="1976404"/>
                </a:lnTo>
                <a:lnTo>
                  <a:pt x="1573341" y="1987480"/>
                </a:lnTo>
                <a:lnTo>
                  <a:pt x="1618621" y="1997559"/>
                </a:lnTo>
                <a:lnTo>
                  <a:pt x="1664274" y="2006629"/>
                </a:lnTo>
                <a:lnTo>
                  <a:pt x="1710285" y="2014678"/>
                </a:lnTo>
                <a:lnTo>
                  <a:pt x="1756644" y="2021693"/>
                </a:lnTo>
                <a:lnTo>
                  <a:pt x="1803337" y="2027663"/>
                </a:lnTo>
                <a:lnTo>
                  <a:pt x="1850353" y="2032575"/>
                </a:lnTo>
                <a:lnTo>
                  <a:pt x="1897680" y="2036416"/>
                </a:lnTo>
                <a:lnTo>
                  <a:pt x="1945304" y="2039175"/>
                </a:lnTo>
                <a:lnTo>
                  <a:pt x="1993214" y="2040840"/>
                </a:lnTo>
                <a:lnTo>
                  <a:pt x="2041398" y="2041398"/>
                </a:lnTo>
              </a:path>
            </a:pathLst>
          </a:custGeom>
          <a:ln w="126492">
            <a:solidFill>
              <a:srgbClr val="FFC000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1149350" y="2353310"/>
            <a:ext cx="10356850" cy="343789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 marR="5080" algn="just">
              <a:lnSpc>
                <a:spcPct val="140100"/>
              </a:lnSpc>
              <a:spcBef>
                <a:spcPts val="95"/>
              </a:spcBef>
            </a:pPr>
            <a:r>
              <a:rPr sz="2200" dirty="0">
                <a:latin typeface="Ebrima"/>
                <a:cs typeface="Ebrima"/>
              </a:rPr>
              <a:t>Memang,</a:t>
            </a:r>
            <a:r>
              <a:rPr sz="2200" spc="54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salah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satu</a:t>
            </a:r>
            <a:r>
              <a:rPr sz="2200" spc="-20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cara</a:t>
            </a:r>
            <a:r>
              <a:rPr sz="2200" spc="-20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menggunakan</a:t>
            </a:r>
            <a:r>
              <a:rPr sz="2200" spc="-20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Chat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GPT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adalah</a:t>
            </a:r>
            <a:r>
              <a:rPr sz="2200" spc="-20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dengan</a:t>
            </a:r>
            <a:r>
              <a:rPr sz="2200" spc="-15" dirty="0">
                <a:latin typeface="Ebrima"/>
                <a:cs typeface="Ebrima"/>
              </a:rPr>
              <a:t>  </a:t>
            </a:r>
            <a:r>
              <a:rPr sz="2200" spc="-10" dirty="0">
                <a:latin typeface="Ebrima"/>
                <a:cs typeface="Ebrima"/>
              </a:rPr>
              <a:t>memintanya </a:t>
            </a:r>
            <a:r>
              <a:rPr sz="2200" dirty="0">
                <a:latin typeface="Ebrima"/>
                <a:cs typeface="Ebrima"/>
              </a:rPr>
              <a:t>untuk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menerjemahkan</a:t>
            </a:r>
            <a:r>
              <a:rPr sz="2200" spc="-1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sumber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atau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rujukan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dalam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bahasa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asing</a:t>
            </a:r>
            <a:r>
              <a:rPr sz="2200" spc="-20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sehingga</a:t>
            </a:r>
            <a:r>
              <a:rPr sz="2200" spc="545" dirty="0">
                <a:latin typeface="Ebrima"/>
                <a:cs typeface="Ebrima"/>
              </a:rPr>
              <a:t> </a:t>
            </a:r>
            <a:r>
              <a:rPr sz="2200" spc="-20" dirty="0">
                <a:latin typeface="Ebrima"/>
                <a:cs typeface="Ebrima"/>
              </a:rPr>
              <a:t>kita </a:t>
            </a:r>
            <a:r>
              <a:rPr sz="2200" dirty="0">
                <a:latin typeface="Ebrima"/>
                <a:cs typeface="Ebrima"/>
              </a:rPr>
              <a:t>dapat</a:t>
            </a:r>
            <a:r>
              <a:rPr sz="2200" spc="-5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menyiapkan</a:t>
            </a:r>
            <a:r>
              <a:rPr sz="2200" spc="-6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materi</a:t>
            </a:r>
            <a:r>
              <a:rPr sz="2200" spc="-5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pembelajaran</a:t>
            </a:r>
            <a:r>
              <a:rPr sz="2200" spc="-5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dengan</a:t>
            </a:r>
            <a:r>
              <a:rPr sz="2200" spc="-6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lebih</a:t>
            </a:r>
            <a:r>
              <a:rPr sz="2200" spc="-70" dirty="0">
                <a:latin typeface="Ebrima"/>
                <a:cs typeface="Ebrima"/>
              </a:rPr>
              <a:t> </a:t>
            </a:r>
            <a:r>
              <a:rPr sz="2200" spc="-10" dirty="0">
                <a:latin typeface="Ebrima"/>
                <a:cs typeface="Ebrima"/>
              </a:rPr>
              <a:t>baik.</a:t>
            </a:r>
            <a:endParaRPr sz="2200" dirty="0">
              <a:latin typeface="Ebrima"/>
              <a:cs typeface="Ebrima"/>
            </a:endParaRPr>
          </a:p>
          <a:p>
            <a:pPr marL="12700" marR="5080" algn="just">
              <a:lnSpc>
                <a:spcPct val="140000"/>
              </a:lnSpc>
              <a:spcBef>
                <a:spcPts val="994"/>
              </a:spcBef>
            </a:pPr>
            <a:r>
              <a:rPr sz="2200" dirty="0">
                <a:latin typeface="Ebrima"/>
                <a:cs typeface="Ebrima"/>
              </a:rPr>
              <a:t>Namun</a:t>
            </a:r>
            <a:r>
              <a:rPr sz="2200" spc="6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sebenarnya</a:t>
            </a:r>
            <a:r>
              <a:rPr sz="2200" spc="7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lebih</a:t>
            </a:r>
            <a:r>
              <a:rPr sz="2200" spc="6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dari</a:t>
            </a:r>
            <a:r>
              <a:rPr sz="2200" spc="6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itu.</a:t>
            </a:r>
            <a:r>
              <a:rPr sz="2200" spc="5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ChatGPT</a:t>
            </a:r>
            <a:r>
              <a:rPr sz="2200" spc="6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dapat</a:t>
            </a:r>
            <a:r>
              <a:rPr sz="2200" spc="7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membantu</a:t>
            </a:r>
            <a:r>
              <a:rPr sz="2200" spc="7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guru</a:t>
            </a:r>
            <a:r>
              <a:rPr sz="2200" spc="6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dalam</a:t>
            </a:r>
            <a:r>
              <a:rPr sz="2200" spc="60" dirty="0">
                <a:latin typeface="Ebrima"/>
                <a:cs typeface="Ebrima"/>
              </a:rPr>
              <a:t> </a:t>
            </a:r>
            <a:r>
              <a:rPr sz="2200" spc="-10" dirty="0">
                <a:latin typeface="Ebrima"/>
                <a:cs typeface="Ebrima"/>
              </a:rPr>
              <a:t>penulisan </a:t>
            </a:r>
            <a:r>
              <a:rPr sz="2200" dirty="0">
                <a:latin typeface="Ebrima"/>
                <a:cs typeface="Ebrima"/>
              </a:rPr>
              <a:t>akademik</a:t>
            </a:r>
            <a:r>
              <a:rPr sz="2200" spc="409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sehingga</a:t>
            </a:r>
            <a:r>
              <a:rPr sz="2200" spc="42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dapat</a:t>
            </a:r>
            <a:r>
              <a:rPr sz="2200" spc="41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membimbing</a:t>
            </a:r>
            <a:r>
              <a:rPr sz="2200" spc="42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siswa</a:t>
            </a:r>
            <a:r>
              <a:rPr sz="2200" spc="41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menulis</a:t>
            </a:r>
            <a:r>
              <a:rPr sz="2200" spc="409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esai</a:t>
            </a:r>
            <a:r>
              <a:rPr sz="2200" spc="409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atau</a:t>
            </a:r>
            <a:r>
              <a:rPr sz="2200" spc="42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makalah</a:t>
            </a:r>
            <a:r>
              <a:rPr sz="2200" spc="415" dirty="0">
                <a:latin typeface="Ebrima"/>
                <a:cs typeface="Ebrima"/>
              </a:rPr>
              <a:t> </a:t>
            </a:r>
            <a:r>
              <a:rPr sz="2200" spc="-10" dirty="0">
                <a:latin typeface="Ebrima"/>
                <a:cs typeface="Ebrima"/>
              </a:rPr>
              <a:t>dalam </a:t>
            </a:r>
            <a:r>
              <a:rPr sz="2200" dirty="0">
                <a:latin typeface="Ebrima"/>
                <a:cs typeface="Ebrima"/>
              </a:rPr>
              <a:t>Bahasa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Indonesia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yang</a:t>
            </a:r>
            <a:r>
              <a:rPr sz="2200" spc="-1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baik</a:t>
            </a:r>
            <a:r>
              <a:rPr sz="2200" spc="-20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dan</a:t>
            </a:r>
            <a:r>
              <a:rPr sz="2200" spc="-1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benar,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dengan</a:t>
            </a:r>
            <a:r>
              <a:rPr sz="2200" spc="-1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argumen</a:t>
            </a:r>
            <a:r>
              <a:rPr sz="2200" spc="-20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yang</a:t>
            </a:r>
            <a:r>
              <a:rPr sz="2200" spc="-1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jelas,</a:t>
            </a:r>
            <a:r>
              <a:rPr sz="2200" spc="-25" dirty="0">
                <a:latin typeface="Ebrima"/>
                <a:cs typeface="Ebrima"/>
              </a:rPr>
              <a:t>  </a:t>
            </a:r>
            <a:r>
              <a:rPr sz="2200" dirty="0">
                <a:latin typeface="Ebrima"/>
                <a:cs typeface="Ebrima"/>
              </a:rPr>
              <a:t>ide</a:t>
            </a:r>
            <a:r>
              <a:rPr sz="2200" spc="-15" dirty="0">
                <a:latin typeface="Ebrima"/>
                <a:cs typeface="Ebrima"/>
              </a:rPr>
              <a:t>  </a:t>
            </a:r>
            <a:r>
              <a:rPr sz="2200" spc="-20" dirty="0">
                <a:latin typeface="Ebrima"/>
                <a:cs typeface="Ebrima"/>
              </a:rPr>
              <a:t>yang </a:t>
            </a:r>
            <a:r>
              <a:rPr sz="2200" dirty="0">
                <a:latin typeface="Ebrima"/>
                <a:cs typeface="Ebrima"/>
              </a:rPr>
              <a:t>orisinal,</a:t>
            </a:r>
            <a:r>
              <a:rPr sz="2200" spc="-3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dan</a:t>
            </a:r>
            <a:r>
              <a:rPr sz="2200" spc="-5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susunan</a:t>
            </a:r>
            <a:r>
              <a:rPr sz="2200" spc="-35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penulisan</a:t>
            </a:r>
            <a:r>
              <a:rPr sz="2200" spc="-40" dirty="0">
                <a:latin typeface="Ebrima"/>
                <a:cs typeface="Ebrima"/>
              </a:rPr>
              <a:t> </a:t>
            </a:r>
            <a:r>
              <a:rPr sz="2200" dirty="0">
                <a:latin typeface="Ebrima"/>
                <a:cs typeface="Ebrima"/>
              </a:rPr>
              <a:t>yang</a:t>
            </a:r>
            <a:r>
              <a:rPr sz="2200" spc="-55" dirty="0">
                <a:latin typeface="Ebrima"/>
                <a:cs typeface="Ebrima"/>
              </a:rPr>
              <a:t> </a:t>
            </a:r>
            <a:r>
              <a:rPr sz="2200" spc="-10" dirty="0">
                <a:latin typeface="Ebrima"/>
                <a:cs typeface="Ebrima"/>
              </a:rPr>
              <a:t>baik.</a:t>
            </a:r>
            <a:endParaRPr sz="2200" dirty="0">
              <a:latin typeface="Ebrima"/>
              <a:cs typeface="Ebrim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743200" y="685800"/>
            <a:ext cx="8458200" cy="1401409"/>
          </a:xfrm>
          <a:prstGeom prst="rect">
            <a:avLst/>
          </a:prstGeom>
        </p:spPr>
        <p:txBody>
          <a:bodyPr vert="horz" wrap="square" lIns="0" tIns="76835" rIns="0" bIns="0" rtlCol="0">
            <a:spAutoFit/>
          </a:bodyPr>
          <a:lstStyle/>
          <a:p>
            <a:pPr marL="12700" marR="5080" algn="r">
              <a:lnSpc>
                <a:spcPts val="3370"/>
              </a:lnSpc>
              <a:spcBef>
                <a:spcPts val="605"/>
              </a:spcBef>
            </a:pPr>
            <a:r>
              <a:rPr sz="4400" b="1" dirty="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latin typeface="+mj-lt"/>
                <a:cs typeface="Ebrima"/>
              </a:rPr>
              <a:t>4. Membantu menyiapkan dan mengevaluasi kegiatan belajar mengajar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916939" y="2807970"/>
            <a:ext cx="10359390" cy="13068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50100"/>
              </a:lnSpc>
              <a:spcBef>
                <a:spcPts val="100"/>
              </a:spcBef>
              <a:tabLst>
                <a:tab pos="1382395" algn="l"/>
                <a:tab pos="2341245" algn="l"/>
                <a:tab pos="4062095" algn="l"/>
                <a:tab pos="4856480" algn="l"/>
                <a:tab pos="6391275" algn="l"/>
                <a:tab pos="7096759" algn="l"/>
                <a:tab pos="8385175" algn="l"/>
                <a:tab pos="9581515" algn="l"/>
              </a:tabLst>
            </a:pPr>
            <a:r>
              <a:rPr sz="2800" spc="-10" dirty="0">
                <a:latin typeface="Calibri"/>
                <a:cs typeface="Calibri"/>
              </a:rPr>
              <a:t>ChatGPT</a:t>
            </a:r>
            <a:r>
              <a:rPr sz="2800" dirty="0">
                <a:latin typeface="Calibri"/>
                <a:cs typeface="Calibri"/>
              </a:rPr>
              <a:t>	</a:t>
            </a:r>
            <a:r>
              <a:rPr sz="2800" spc="-20" dirty="0">
                <a:latin typeface="Calibri"/>
                <a:cs typeface="Calibri"/>
              </a:rPr>
              <a:t>dapat</a:t>
            </a:r>
            <a:r>
              <a:rPr sz="2800" dirty="0">
                <a:latin typeface="Calibri"/>
                <a:cs typeface="Calibri"/>
              </a:rPr>
              <a:t>	</a:t>
            </a:r>
            <a:r>
              <a:rPr sz="2800" spc="-10" dirty="0">
                <a:latin typeface="Calibri"/>
                <a:cs typeface="Calibri"/>
              </a:rPr>
              <a:t>membantu</a:t>
            </a:r>
            <a:r>
              <a:rPr sz="2800" dirty="0">
                <a:latin typeface="Calibri"/>
                <a:cs typeface="Calibri"/>
              </a:rPr>
              <a:t>	</a:t>
            </a:r>
            <a:r>
              <a:rPr sz="2800" spc="-20" dirty="0">
                <a:latin typeface="Calibri"/>
                <a:cs typeface="Calibri"/>
              </a:rPr>
              <a:t>guru</a:t>
            </a:r>
            <a:r>
              <a:rPr sz="2800" dirty="0">
                <a:latin typeface="Calibri"/>
                <a:cs typeface="Calibri"/>
              </a:rPr>
              <a:t>	</a:t>
            </a:r>
            <a:r>
              <a:rPr sz="2800" spc="-10" dirty="0">
                <a:latin typeface="Calibri"/>
                <a:cs typeface="Calibri"/>
              </a:rPr>
              <a:t>membuat</a:t>
            </a:r>
            <a:r>
              <a:rPr sz="2800" dirty="0">
                <a:latin typeface="Calibri"/>
                <a:cs typeface="Calibri"/>
              </a:rPr>
              <a:t>	</a:t>
            </a:r>
            <a:r>
              <a:rPr sz="2800" spc="-20" dirty="0">
                <a:latin typeface="Calibri"/>
                <a:cs typeface="Calibri"/>
              </a:rPr>
              <a:t>soal</a:t>
            </a:r>
            <a:r>
              <a:rPr sz="2800" dirty="0">
                <a:latin typeface="Calibri"/>
                <a:cs typeface="Calibri"/>
              </a:rPr>
              <a:t>	</a:t>
            </a:r>
            <a:r>
              <a:rPr sz="2800" spc="-10" dirty="0">
                <a:latin typeface="Calibri"/>
                <a:cs typeface="Calibri"/>
              </a:rPr>
              <a:t>evaluasi</a:t>
            </a:r>
            <a:r>
              <a:rPr sz="2800" dirty="0">
                <a:latin typeface="Calibri"/>
                <a:cs typeface="Calibri"/>
              </a:rPr>
              <a:t>	</a:t>
            </a:r>
            <a:r>
              <a:rPr sz="2800" spc="-10" dirty="0">
                <a:latin typeface="Calibri"/>
                <a:cs typeface="Calibri"/>
              </a:rPr>
              <a:t>dengan</a:t>
            </a:r>
            <a:r>
              <a:rPr sz="2800" dirty="0">
                <a:latin typeface="Calibri"/>
                <a:cs typeface="Calibri"/>
              </a:rPr>
              <a:t>	</a:t>
            </a:r>
            <a:r>
              <a:rPr sz="2800" spc="-20" dirty="0">
                <a:latin typeface="Calibri"/>
                <a:cs typeface="Calibri"/>
              </a:rPr>
              <a:t>kunci </a:t>
            </a:r>
            <a:r>
              <a:rPr sz="2800" spc="-10" dirty="0">
                <a:latin typeface="Calibri"/>
                <a:cs typeface="Calibri"/>
              </a:rPr>
              <a:t>jawabannya</a:t>
            </a:r>
            <a:endParaRPr sz="2800" dirty="0">
              <a:latin typeface="Calibri"/>
              <a:cs typeface="Calibri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4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16000">
              <a:schemeClr val="accent1"/>
            </a:gs>
            <a:gs pos="83000">
              <a:srgbClr val="FFC000"/>
            </a:gs>
            <a:gs pos="100000">
              <a:schemeClr val="accent3">
                <a:lumMod val="60000"/>
                <a:lumOff val="4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4F29C3-486B-1A62-E86A-9A61CF37C7D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" y="609599"/>
            <a:ext cx="5381243" cy="775597"/>
          </a:xfrm>
        </p:spPr>
        <p:txBody>
          <a:bodyPr/>
          <a:lstStyle/>
          <a:p>
            <a:pPr algn="l"/>
            <a:r>
              <a:rPr lang="en-ID" sz="2800" dirty="0">
                <a:solidFill>
                  <a:schemeClr val="tx1"/>
                </a:solidFill>
                <a:latin typeface="+mj-lt"/>
              </a:rPr>
              <a:t>KELEBIHAN PENGGUNAN CHAT GPT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64DA4E6-0402-A2E0-B60D-EC6F0AE07399}"/>
              </a:ext>
            </a:extLst>
          </p:cNvPr>
          <p:cNvSpPr>
            <a:spLocks noGrp="1"/>
          </p:cNvSpPr>
          <p:nvPr>
            <p:ph type="subTitle" idx="4"/>
          </p:nvPr>
        </p:nvSpPr>
        <p:spPr>
          <a:xfrm>
            <a:off x="152400" y="1447800"/>
            <a:ext cx="5181600" cy="3743589"/>
          </a:xfrm>
          <a:solidFill>
            <a:schemeClr val="tx1"/>
          </a:solidFill>
        </p:spPr>
        <p:txBody>
          <a:bodyPr/>
          <a:lstStyle/>
          <a:p>
            <a:r>
              <a:rPr lang="en-ID" sz="2800" dirty="0" err="1">
                <a:solidFill>
                  <a:schemeClr val="bg1"/>
                </a:solidFill>
              </a:rPr>
              <a:t>Menghemat</a:t>
            </a:r>
            <a:r>
              <a:rPr lang="en-ID" sz="2800" dirty="0">
                <a:solidFill>
                  <a:schemeClr val="bg1"/>
                </a:solidFill>
              </a:rPr>
              <a:t> </a:t>
            </a:r>
            <a:r>
              <a:rPr lang="en-ID" sz="2800" dirty="0" err="1">
                <a:solidFill>
                  <a:schemeClr val="bg1"/>
                </a:solidFill>
              </a:rPr>
              <a:t>waktu</a:t>
            </a:r>
            <a:endParaRPr lang="en-ID" sz="2800" dirty="0">
              <a:solidFill>
                <a:schemeClr val="bg1"/>
              </a:solidFill>
            </a:endParaRPr>
          </a:p>
          <a:p>
            <a:r>
              <a:rPr lang="en-ID" sz="2800" dirty="0">
                <a:solidFill>
                  <a:schemeClr val="bg1"/>
                </a:solidFill>
              </a:rPr>
              <a:t>Hasil </a:t>
            </a:r>
            <a:r>
              <a:rPr lang="en-ID" sz="2800" dirty="0" err="1">
                <a:solidFill>
                  <a:schemeClr val="bg1"/>
                </a:solidFill>
              </a:rPr>
              <a:t>kerja</a:t>
            </a:r>
            <a:r>
              <a:rPr lang="en-ID" sz="2800" dirty="0">
                <a:solidFill>
                  <a:schemeClr val="bg1"/>
                </a:solidFill>
              </a:rPr>
              <a:t> </a:t>
            </a:r>
            <a:r>
              <a:rPr lang="en-ID" sz="2800" dirty="0" err="1">
                <a:solidFill>
                  <a:schemeClr val="bg1"/>
                </a:solidFill>
              </a:rPr>
              <a:t>menyerupai</a:t>
            </a:r>
            <a:r>
              <a:rPr lang="en-ID" sz="2800" dirty="0">
                <a:solidFill>
                  <a:schemeClr val="bg1"/>
                </a:solidFill>
              </a:rPr>
              <a:t> </a:t>
            </a:r>
            <a:r>
              <a:rPr lang="en-ID" sz="2800" dirty="0" err="1">
                <a:solidFill>
                  <a:schemeClr val="bg1"/>
                </a:solidFill>
              </a:rPr>
              <a:t>manusia</a:t>
            </a:r>
            <a:endParaRPr lang="en-ID" sz="2800" dirty="0">
              <a:solidFill>
                <a:schemeClr val="bg1"/>
              </a:solidFill>
            </a:endParaRPr>
          </a:p>
          <a:p>
            <a:r>
              <a:rPr lang="en-ID" sz="2800" dirty="0" err="1">
                <a:solidFill>
                  <a:schemeClr val="bg1"/>
                </a:solidFill>
              </a:rPr>
              <a:t>Akses</a:t>
            </a:r>
            <a:r>
              <a:rPr lang="en-ID" sz="2800" dirty="0">
                <a:solidFill>
                  <a:schemeClr val="bg1"/>
                </a:solidFill>
              </a:rPr>
              <a:t> </a:t>
            </a:r>
            <a:r>
              <a:rPr lang="en-ID" sz="2800" dirty="0" err="1">
                <a:solidFill>
                  <a:schemeClr val="bg1"/>
                </a:solidFill>
              </a:rPr>
              <a:t>ke</a:t>
            </a:r>
            <a:r>
              <a:rPr lang="en-ID" sz="2800" dirty="0">
                <a:solidFill>
                  <a:schemeClr val="bg1"/>
                </a:solidFill>
              </a:rPr>
              <a:t> </a:t>
            </a:r>
            <a:r>
              <a:rPr lang="en-ID" sz="2800" dirty="0" err="1">
                <a:solidFill>
                  <a:schemeClr val="bg1"/>
                </a:solidFill>
              </a:rPr>
              <a:t>Informasi</a:t>
            </a:r>
            <a:r>
              <a:rPr lang="en-ID" sz="2800" dirty="0">
                <a:solidFill>
                  <a:schemeClr val="bg1"/>
                </a:solidFill>
              </a:rPr>
              <a:t> Luas</a:t>
            </a:r>
          </a:p>
          <a:p>
            <a:r>
              <a:rPr lang="es-ES" sz="2800" dirty="0" err="1">
                <a:solidFill>
                  <a:schemeClr val="bg1"/>
                </a:solidFill>
              </a:rPr>
              <a:t>Bantuan</a:t>
            </a:r>
            <a:r>
              <a:rPr lang="es-ES" sz="2800" dirty="0">
                <a:solidFill>
                  <a:schemeClr val="bg1"/>
                </a:solidFill>
              </a:rPr>
              <a:t> </a:t>
            </a:r>
            <a:r>
              <a:rPr lang="es-ES" sz="2800" dirty="0" err="1">
                <a:solidFill>
                  <a:schemeClr val="bg1"/>
                </a:solidFill>
              </a:rPr>
              <a:t>Belajar</a:t>
            </a:r>
            <a:r>
              <a:rPr lang="es-ES" sz="2800" dirty="0">
                <a:solidFill>
                  <a:schemeClr val="bg1"/>
                </a:solidFill>
              </a:rPr>
              <a:t> dan </a:t>
            </a:r>
            <a:r>
              <a:rPr lang="es-ES" sz="2800" dirty="0" err="1">
                <a:solidFill>
                  <a:schemeClr val="bg1"/>
                </a:solidFill>
              </a:rPr>
              <a:t>Pemecahan</a:t>
            </a:r>
            <a:r>
              <a:rPr lang="es-ES" sz="2800" dirty="0">
                <a:solidFill>
                  <a:schemeClr val="bg1"/>
                </a:solidFill>
              </a:rPr>
              <a:t> </a:t>
            </a:r>
            <a:r>
              <a:rPr lang="es-ES" sz="2800" dirty="0" err="1">
                <a:solidFill>
                  <a:schemeClr val="bg1"/>
                </a:solidFill>
              </a:rPr>
              <a:t>Masalah</a:t>
            </a:r>
            <a:endParaRPr lang="en-ID" sz="2800" dirty="0">
              <a:solidFill>
                <a:schemeClr val="bg1"/>
              </a:solidFill>
            </a:endParaRPr>
          </a:p>
          <a:p>
            <a:r>
              <a:rPr lang="en-ID" sz="2800" dirty="0" err="1">
                <a:solidFill>
                  <a:schemeClr val="bg1"/>
                </a:solidFill>
              </a:rPr>
              <a:t>Asisten</a:t>
            </a:r>
            <a:r>
              <a:rPr lang="en-ID" sz="2800" dirty="0">
                <a:solidFill>
                  <a:schemeClr val="bg1"/>
                </a:solidFill>
              </a:rPr>
              <a:t> Virtual Guru</a:t>
            </a:r>
          </a:p>
          <a:p>
            <a:r>
              <a:rPr lang="en-ID" sz="2800" dirty="0" err="1">
                <a:solidFill>
                  <a:schemeClr val="bg1"/>
                </a:solidFill>
              </a:rPr>
              <a:t>Kreativitas</a:t>
            </a:r>
            <a:r>
              <a:rPr lang="en-ID" sz="2800" dirty="0">
                <a:solidFill>
                  <a:schemeClr val="bg1"/>
                </a:solidFill>
              </a:rPr>
              <a:t> dan </a:t>
            </a:r>
            <a:r>
              <a:rPr lang="en-ID" sz="2800" dirty="0" err="1">
                <a:solidFill>
                  <a:schemeClr val="bg1"/>
                </a:solidFill>
              </a:rPr>
              <a:t>Inspirasi</a:t>
            </a:r>
            <a:endParaRPr lang="en-ID" sz="2800" dirty="0">
              <a:solidFill>
                <a:schemeClr val="bg1"/>
              </a:solidFill>
            </a:endParaRPr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1A5B2BEB-3B43-4012-805F-DC15431C80A3}"/>
              </a:ext>
            </a:extLst>
          </p:cNvPr>
          <p:cNvSpPr txBox="1">
            <a:spLocks/>
          </p:cNvSpPr>
          <p:nvPr/>
        </p:nvSpPr>
        <p:spPr>
          <a:xfrm>
            <a:off x="6658359" y="609599"/>
            <a:ext cx="5381243" cy="775597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b="1" i="0" kern="1200" cap="all" baseline="0">
                <a:solidFill>
                  <a:srgbClr val="202429"/>
                </a:solidFill>
                <a:latin typeface="Ebrima"/>
                <a:ea typeface="+mj-ea"/>
                <a:cs typeface="Ebrima"/>
              </a:defRPr>
            </a:lvl1pPr>
          </a:lstStyle>
          <a:p>
            <a:r>
              <a:rPr lang="en-ID" sz="2800" dirty="0">
                <a:solidFill>
                  <a:schemeClr val="bg1"/>
                </a:solidFill>
                <a:latin typeface="+mj-lt"/>
              </a:rPr>
              <a:t>KEKURANGAN PENGGUNAN CHAT GPT</a:t>
            </a:r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C7FC1B7F-396A-471A-A4AC-7E38A308E3AC}"/>
              </a:ext>
            </a:extLst>
          </p:cNvPr>
          <p:cNvSpPr txBox="1">
            <a:spLocks/>
          </p:cNvSpPr>
          <p:nvPr/>
        </p:nvSpPr>
        <p:spPr>
          <a:xfrm>
            <a:off x="6400799" y="1524000"/>
            <a:ext cx="5658775" cy="3615349"/>
          </a:xfrm>
          <a:prstGeom prst="rect">
            <a:avLst/>
          </a:prstGeom>
          <a:solidFill>
            <a:schemeClr val="bg1"/>
          </a:solidFill>
        </p:spPr>
        <p:txBody>
          <a:bodyPr vert="horz" wrap="square" lIns="0" tIns="0" rIns="0" bIns="0" rtlCol="0">
            <a:sp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600" b="0" i="0" kern="1200">
                <a:solidFill>
                  <a:srgbClr val="42494B"/>
                </a:solidFill>
                <a:latin typeface="Ebrima"/>
                <a:ea typeface="+mn-ea"/>
                <a:cs typeface="Ebrima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ID" sz="2800" dirty="0" err="1">
                <a:solidFill>
                  <a:schemeClr val="tx1"/>
                </a:solidFill>
              </a:rPr>
              <a:t>Keterbatasan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Pemahaman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Konteks</a:t>
            </a:r>
            <a:endParaRPr lang="en-ID" sz="2800" dirty="0">
              <a:solidFill>
                <a:schemeClr val="tx1"/>
              </a:solidFill>
            </a:endParaRPr>
          </a:p>
          <a:p>
            <a:r>
              <a:rPr lang="en-ID" sz="2800" dirty="0" err="1">
                <a:solidFill>
                  <a:schemeClr val="tx1"/>
                </a:solidFill>
              </a:rPr>
              <a:t>Jawaban</a:t>
            </a:r>
            <a:r>
              <a:rPr lang="en-ID" sz="2800" dirty="0">
                <a:solidFill>
                  <a:schemeClr val="tx1"/>
                </a:solidFill>
              </a:rPr>
              <a:t> yang </a:t>
            </a:r>
            <a:r>
              <a:rPr lang="en-ID" sz="2800" dirty="0" err="1">
                <a:solidFill>
                  <a:schemeClr val="tx1"/>
                </a:solidFill>
              </a:rPr>
              <a:t>diberikan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tidak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selalu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benar</a:t>
            </a:r>
            <a:endParaRPr lang="en-ID" sz="2800" dirty="0">
              <a:solidFill>
                <a:schemeClr val="tx1"/>
              </a:solidFill>
            </a:endParaRPr>
          </a:p>
          <a:p>
            <a:r>
              <a:rPr lang="en-ID" sz="2800" dirty="0" err="1">
                <a:solidFill>
                  <a:schemeClr val="tx1"/>
                </a:solidFill>
              </a:rPr>
              <a:t>Keterbatasan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Evaluasi</a:t>
            </a:r>
            <a:endParaRPr lang="en-ID" sz="2800" dirty="0">
              <a:solidFill>
                <a:schemeClr val="tx1"/>
              </a:solidFill>
            </a:endParaRPr>
          </a:p>
          <a:p>
            <a:r>
              <a:rPr lang="en-ID" sz="2800" dirty="0" err="1">
                <a:solidFill>
                  <a:schemeClr val="tx1"/>
                </a:solidFill>
              </a:rPr>
              <a:t>Kekurangan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Koneksi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Emosional</a:t>
            </a:r>
            <a:endParaRPr lang="en-ID" sz="2800" dirty="0">
              <a:solidFill>
                <a:schemeClr val="tx1"/>
              </a:solidFill>
            </a:endParaRPr>
          </a:p>
          <a:p>
            <a:r>
              <a:rPr lang="en-ID" sz="2800" dirty="0" err="1">
                <a:solidFill>
                  <a:schemeClr val="tx1"/>
                </a:solidFill>
              </a:rPr>
              <a:t>Tidak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bisa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menggeser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pekerja</a:t>
            </a:r>
            <a:r>
              <a:rPr lang="en-ID" sz="2800" dirty="0">
                <a:solidFill>
                  <a:schemeClr val="tx1"/>
                </a:solidFill>
              </a:rPr>
              <a:t> </a:t>
            </a:r>
            <a:r>
              <a:rPr lang="en-ID" sz="2800" dirty="0" err="1">
                <a:solidFill>
                  <a:schemeClr val="tx1"/>
                </a:solidFill>
              </a:rPr>
              <a:t>kreatif</a:t>
            </a:r>
            <a:endParaRPr lang="en-ID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748366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4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9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29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34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39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44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4F29C3-486B-1A62-E86A-9A61CF37C7D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943600" y="457099"/>
            <a:ext cx="5076443" cy="1218795"/>
          </a:xfrm>
        </p:spPr>
        <p:txBody>
          <a:bodyPr/>
          <a:lstStyle/>
          <a:p>
            <a:pPr algn="ctr"/>
            <a:r>
              <a:rPr lang="en-ID" dirty="0">
                <a:solidFill>
                  <a:srgbClr val="00B0F0"/>
                </a:solidFill>
                <a:latin typeface="+mj-lt"/>
              </a:rPr>
              <a:t>PENTING UNTUK DI  INGAT!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64DA4E6-0402-A2E0-B60D-EC6F0AE07399}"/>
              </a:ext>
            </a:extLst>
          </p:cNvPr>
          <p:cNvSpPr>
            <a:spLocks noGrp="1"/>
          </p:cNvSpPr>
          <p:nvPr>
            <p:ph type="subTitle" idx="4"/>
          </p:nvPr>
        </p:nvSpPr>
        <p:spPr>
          <a:xfrm>
            <a:off x="838200" y="2286000"/>
            <a:ext cx="10058400" cy="2195473"/>
          </a:xfrm>
        </p:spPr>
        <p:txBody>
          <a:bodyPr/>
          <a:lstStyle/>
          <a:p>
            <a:pPr marL="0" indent="0">
              <a:buNone/>
            </a:pPr>
            <a:r>
              <a:rPr lang="en-ID" sz="2800" dirty="0" err="1">
                <a:solidFill>
                  <a:srgbClr val="FFFF00"/>
                </a:solidFill>
              </a:rPr>
              <a:t>Penting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untuk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diingat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bahwa</a:t>
            </a:r>
            <a:r>
              <a:rPr lang="en-ID" sz="2800" dirty="0">
                <a:solidFill>
                  <a:srgbClr val="FFFF00"/>
                </a:solidFill>
              </a:rPr>
              <a:t> ChatGPT </a:t>
            </a:r>
            <a:r>
              <a:rPr lang="en-ID" sz="2800" dirty="0" err="1">
                <a:solidFill>
                  <a:srgbClr val="FFFF00"/>
                </a:solidFill>
              </a:rPr>
              <a:t>adalah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alat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bantu</a:t>
            </a:r>
            <a:r>
              <a:rPr lang="en-ID" sz="2800" dirty="0">
                <a:solidFill>
                  <a:srgbClr val="FFFF00"/>
                </a:solidFill>
              </a:rPr>
              <a:t> dan </a:t>
            </a:r>
            <a:r>
              <a:rPr lang="en-ID" sz="2800" dirty="0" err="1">
                <a:solidFill>
                  <a:srgbClr val="FFFF00"/>
                </a:solidFill>
              </a:rPr>
              <a:t>bukan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pengganti</a:t>
            </a:r>
            <a:r>
              <a:rPr lang="en-ID" sz="2800" dirty="0">
                <a:solidFill>
                  <a:srgbClr val="FFFF00"/>
                </a:solidFill>
              </a:rPr>
              <a:t> guru. </a:t>
            </a:r>
          </a:p>
          <a:p>
            <a:pPr marL="0" indent="0">
              <a:buNone/>
            </a:pPr>
            <a:r>
              <a:rPr lang="en-ID" sz="2800" dirty="0">
                <a:solidFill>
                  <a:srgbClr val="FFFF00"/>
                </a:solidFill>
              </a:rPr>
              <a:t>Guru </a:t>
            </a:r>
            <a:r>
              <a:rPr lang="en-ID" sz="2800" dirty="0" err="1">
                <a:solidFill>
                  <a:srgbClr val="FFFF00"/>
                </a:solidFill>
              </a:rPr>
              <a:t>tetap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merupakan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sumber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pengetahuan</a:t>
            </a:r>
            <a:r>
              <a:rPr lang="en-ID" sz="2800" dirty="0">
                <a:solidFill>
                  <a:srgbClr val="FFFF00"/>
                </a:solidFill>
              </a:rPr>
              <a:t>, </a:t>
            </a:r>
            <a:r>
              <a:rPr lang="en-ID" sz="2800" dirty="0" err="1">
                <a:solidFill>
                  <a:srgbClr val="FFFF00"/>
                </a:solidFill>
              </a:rPr>
              <a:t>penginspirasi</a:t>
            </a:r>
            <a:r>
              <a:rPr lang="en-ID" sz="2800" dirty="0">
                <a:solidFill>
                  <a:srgbClr val="FFFF00"/>
                </a:solidFill>
              </a:rPr>
              <a:t>, dan </a:t>
            </a:r>
            <a:r>
              <a:rPr lang="en-ID" sz="2800" dirty="0" err="1">
                <a:solidFill>
                  <a:srgbClr val="FFFF00"/>
                </a:solidFill>
              </a:rPr>
              <a:t>pendamping</a:t>
            </a:r>
            <a:r>
              <a:rPr lang="en-ID" sz="2800" dirty="0">
                <a:solidFill>
                  <a:srgbClr val="FFFF00"/>
                </a:solidFill>
              </a:rPr>
              <a:t> yang </a:t>
            </a:r>
            <a:r>
              <a:rPr lang="en-ID" sz="2800" dirty="0" err="1">
                <a:solidFill>
                  <a:srgbClr val="FFFF00"/>
                </a:solidFill>
              </a:rPr>
              <a:t>tak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tergantikan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dalam</a:t>
            </a:r>
            <a:r>
              <a:rPr lang="en-ID" sz="2800" dirty="0">
                <a:solidFill>
                  <a:srgbClr val="FFFF00"/>
                </a:solidFill>
              </a:rPr>
              <a:t> proses </a:t>
            </a:r>
            <a:r>
              <a:rPr lang="en-ID" sz="2800" dirty="0" err="1">
                <a:solidFill>
                  <a:srgbClr val="FFFF00"/>
                </a:solidFill>
              </a:rPr>
              <a:t>pendidikan</a:t>
            </a:r>
            <a:r>
              <a:rPr lang="en-ID" sz="2800" dirty="0">
                <a:solidFill>
                  <a:srgbClr val="FFFF00"/>
                </a:solidFill>
              </a:rPr>
              <a:t>.</a:t>
            </a:r>
          </a:p>
          <a:p>
            <a:pPr marL="0" indent="0">
              <a:buNone/>
            </a:pPr>
            <a:r>
              <a:rPr lang="en-ID" sz="2800" dirty="0">
                <a:solidFill>
                  <a:srgbClr val="FFFF00"/>
                </a:solidFill>
              </a:rPr>
              <a:t>Guru </a:t>
            </a:r>
            <a:r>
              <a:rPr lang="en-ID" sz="2800" dirty="0" err="1">
                <a:solidFill>
                  <a:srgbClr val="FFFF00"/>
                </a:solidFill>
              </a:rPr>
              <a:t>adalah</a:t>
            </a:r>
            <a:r>
              <a:rPr lang="en-ID" sz="2800" dirty="0">
                <a:solidFill>
                  <a:srgbClr val="FFFF00"/>
                </a:solidFill>
              </a:rPr>
              <a:t> The Real </a:t>
            </a:r>
            <a:r>
              <a:rPr lang="en-ID" sz="2800" dirty="0" err="1">
                <a:solidFill>
                  <a:srgbClr val="FFFF00"/>
                </a:solidFill>
              </a:rPr>
              <a:t>Pahlawan</a:t>
            </a:r>
            <a:r>
              <a:rPr lang="en-ID" sz="2800" dirty="0">
                <a:solidFill>
                  <a:srgbClr val="FFFF00"/>
                </a:solidFill>
              </a:rPr>
              <a:t> yang </a:t>
            </a:r>
            <a:r>
              <a:rPr lang="en-ID" sz="2800" dirty="0" err="1">
                <a:solidFill>
                  <a:srgbClr val="FFFF00"/>
                </a:solidFill>
              </a:rPr>
              <a:t>tak</a:t>
            </a:r>
            <a:r>
              <a:rPr lang="en-ID" sz="2800" dirty="0">
                <a:solidFill>
                  <a:srgbClr val="FFFF00"/>
                </a:solidFill>
              </a:rPr>
              <a:t> </a:t>
            </a:r>
            <a:r>
              <a:rPr lang="en-ID" sz="2800" dirty="0" err="1">
                <a:solidFill>
                  <a:srgbClr val="FFFF00"/>
                </a:solidFill>
              </a:rPr>
              <a:t>tergantikan</a:t>
            </a:r>
            <a:endParaRPr lang="en-ID" sz="2800" dirty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18996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Vapor Trail">
  <a:themeElements>
    <a:clrScheme name="Vapor Trail">
      <a:dk1>
        <a:sysClr val="windowText" lastClr="000000"/>
      </a:dk1>
      <a:lt1>
        <a:sysClr val="window" lastClr="FFFFFF"/>
      </a:lt1>
      <a:dk2>
        <a:srgbClr val="454545"/>
      </a:dk2>
      <a:lt2>
        <a:srgbClr val="DADADA"/>
      </a:lt2>
      <a:accent1>
        <a:srgbClr val="DF2E28"/>
      </a:accent1>
      <a:accent2>
        <a:srgbClr val="FE801A"/>
      </a:accent2>
      <a:accent3>
        <a:srgbClr val="E9BF35"/>
      </a:accent3>
      <a:accent4>
        <a:srgbClr val="81BB42"/>
      </a:accent4>
      <a:accent5>
        <a:srgbClr val="32C7A9"/>
      </a:accent5>
      <a:accent6>
        <a:srgbClr val="4A9BDC"/>
      </a:accent6>
      <a:hlink>
        <a:srgbClr val="F0532B"/>
      </a:hlink>
      <a:folHlink>
        <a:srgbClr val="F38B53"/>
      </a:folHlink>
    </a:clrScheme>
    <a:fontScheme name="Vapor Trail">
      <a:maj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Vapor Trail">
      <a:fillStyleLst>
        <a:solidFill>
          <a:schemeClr val="phClr"/>
        </a:solidFill>
        <a:gradFill rotWithShape="1">
          <a:gsLst>
            <a:gs pos="0">
              <a:schemeClr val="phClr">
                <a:tint val="69000"/>
                <a:alpha val="100000"/>
                <a:satMod val="109000"/>
                <a:lumMod val="110000"/>
              </a:schemeClr>
            </a:gs>
            <a:gs pos="52000">
              <a:schemeClr val="phClr">
                <a:tint val="74000"/>
                <a:satMod val="100000"/>
                <a:lumMod val="104000"/>
              </a:schemeClr>
            </a:gs>
            <a:gs pos="100000">
              <a:schemeClr val="phClr">
                <a:tint val="78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00000"/>
                <a:lumMod val="104000"/>
              </a:schemeClr>
            </a:gs>
            <a:gs pos="78000">
              <a:schemeClr val="phClr">
                <a:shade val="100000"/>
                <a:satMod val="11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threePt" dir="t"/>
          </a:scene3d>
          <a:sp3d>
            <a:bevelT w="25400" h="12700"/>
          </a:sp3d>
        </a:effectStyle>
        <a:effectStyle>
          <a:effectLst>
            <a:outerShdw blurRad="57150" dist="19050" dir="5400000" algn="ctr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>
            <a:bevelT w="50800" h="2540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apor Trail" id="{4FDF2955-7D9C-493C-B9F9-C205151B46CD}" vid="{8F31A783-2159-4870-BC29-2BA7D038EA4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TM04033937[[fn=Vapor Trail]]</Template>
  <TotalTime>130</TotalTime>
  <Words>423</Words>
  <Application>Microsoft Office PowerPoint</Application>
  <PresentationFormat>Widescreen</PresentationFormat>
  <Paragraphs>45</Paragraphs>
  <Slides>12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8" baseType="lpstr">
      <vt:lpstr>Arial</vt:lpstr>
      <vt:lpstr>Arial Black</vt:lpstr>
      <vt:lpstr>Calibri</vt:lpstr>
      <vt:lpstr>Century Gothic</vt:lpstr>
      <vt:lpstr>Ebrima</vt:lpstr>
      <vt:lpstr>Vapor Trail</vt:lpstr>
      <vt:lpstr>PEMANFAATAN AI ( CHatGpt ) dalam pembelajaran berdiferensiasi</vt:lpstr>
      <vt:lpstr>Apa Itu ChatGPT?</vt:lpstr>
      <vt:lpstr>Bagaimana ChatGPT Membantu Guru Pintar?</vt:lpstr>
      <vt:lpstr>1. Mendapatkan referensi sumber pembelajaran</vt:lpstr>
      <vt:lpstr>2. Menjawab pertanyaan-pertanyaan seputar pembelajaran</vt:lpstr>
      <vt:lpstr>3. Menyediakan bantuan linguistic ( Bahasa )</vt:lpstr>
      <vt:lpstr>PowerPoint Presentation</vt:lpstr>
      <vt:lpstr>KELEBIHAN PENGGUNAN CHAT GPT</vt:lpstr>
      <vt:lpstr>PENTING UNTUK DI  INGAT!</vt:lpstr>
      <vt:lpstr>https://chat.openai.com/</vt:lpstr>
      <vt:lpstr>Penutup</vt:lpstr>
      <vt:lpstr>Terima Kasih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ChatGPT untuk Guru</dc:title>
  <cp:lastModifiedBy>SMART</cp:lastModifiedBy>
  <cp:revision>7</cp:revision>
  <dcterms:created xsi:type="dcterms:W3CDTF">2023-12-13T13:42:52Z</dcterms:created>
  <dcterms:modified xsi:type="dcterms:W3CDTF">2023-12-15T00:56:22Z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2023-05-12T00:00:00Z</vt:filetime>
  </property>
  <property fmtid="{D5CDD505-2E9C-101B-9397-08002B2CF9AE}" pid="3" name="Creator">
    <vt:lpwstr>Microsoft® PowerPoint® 2013</vt:lpwstr>
  </property>
  <property fmtid="{D5CDD505-2E9C-101B-9397-08002B2CF9AE}" pid="4" name="LastSaved">
    <vt:filetime>2023-12-13T00:00:00Z</vt:filetime>
  </property>
  <property fmtid="{D5CDD505-2E9C-101B-9397-08002B2CF9AE}" pid="5" name="Producer">
    <vt:lpwstr>Microsoft® PowerPoint® 2013</vt:lpwstr>
  </property>
</Properties>
</file>